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notesMasterIdLst>
    <p:notesMasterId r:id="rId3"/>
  </p:notesMasterIdLst>
  <p:handoutMasterIdLst>
    <p:handoutMasterId r:id="rId4"/>
  </p:handoutMasterIdLst>
  <p:sldIdLst>
    <p:sldId id="267" r:id="rId2"/>
  </p:sldIdLst>
  <p:sldSz cx="12192000" cy="6858000"/>
  <p:notesSz cx="6888163" cy="100187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1BEE4"/>
    <a:srgbClr val="7ABA4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132484D-088E-444C-94B4-510ED8CD4D51}" v="128" dt="2025-05-05T20:10:08.99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4660" autoAdjust="0"/>
  </p:normalViewPr>
  <p:slideViewPr>
    <p:cSldViewPr snapToGrid="0">
      <p:cViewPr varScale="1">
        <p:scale>
          <a:sx n="105" d="100"/>
          <a:sy n="105" d="100"/>
        </p:scale>
        <p:origin x="834" y="96"/>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65" d="100"/>
          <a:sy n="65" d="100"/>
        </p:scale>
        <p:origin x="3154" y="6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handoutMaster" Target="handoutMasters/handoutMaster1.xml"/><Relationship Id="rId9"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rik Koster | Exilo" userId="ac15728a-ffd1-4723-8f6e-4c1222b1e528" providerId="ADAL" clId="{6D5BD395-2B9D-439D-B03E-E76E61505CF5}"/>
    <pc:docChg chg="undo custSel modSld">
      <pc:chgData name="Erik Koster | Exilo" userId="ac15728a-ffd1-4723-8f6e-4c1222b1e528" providerId="ADAL" clId="{6D5BD395-2B9D-439D-B03E-E76E61505CF5}" dt="2024-03-11T11:07:08.202" v="159" actId="113"/>
      <pc:docMkLst>
        <pc:docMk/>
      </pc:docMkLst>
      <pc:sldChg chg="modSp mod">
        <pc:chgData name="Erik Koster | Exilo" userId="ac15728a-ffd1-4723-8f6e-4c1222b1e528" providerId="ADAL" clId="{6D5BD395-2B9D-439D-B03E-E76E61505CF5}" dt="2024-03-11T11:07:08.202" v="159" actId="113"/>
        <pc:sldMkLst>
          <pc:docMk/>
          <pc:sldMk cId="2098047687" sldId="267"/>
        </pc:sldMkLst>
      </pc:sldChg>
    </pc:docChg>
  </pc:docChgLst>
  <pc:docChgLst>
    <pc:chgData name="Erik Koster | Exilo" userId="ac15728a-ffd1-4723-8f6e-4c1222b1e528" providerId="ADAL" clId="{5132484D-088E-444C-94B4-510ED8CD4D51}"/>
    <pc:docChg chg="undo custSel modSld">
      <pc:chgData name="Erik Koster | Exilo" userId="ac15728a-ffd1-4723-8f6e-4c1222b1e528" providerId="ADAL" clId="{5132484D-088E-444C-94B4-510ED8CD4D51}" dt="2025-05-05T20:11:54.920" v="296" actId="20577"/>
      <pc:docMkLst>
        <pc:docMk/>
      </pc:docMkLst>
      <pc:sldChg chg="modSp mod">
        <pc:chgData name="Erik Koster | Exilo" userId="ac15728a-ffd1-4723-8f6e-4c1222b1e528" providerId="ADAL" clId="{5132484D-088E-444C-94B4-510ED8CD4D51}" dt="2025-05-05T20:11:54.920" v="296" actId="20577"/>
        <pc:sldMkLst>
          <pc:docMk/>
          <pc:sldMk cId="2098047687" sldId="267"/>
        </pc:sldMkLst>
        <pc:spChg chg="mod">
          <ac:chgData name="Erik Koster | Exilo" userId="ac15728a-ffd1-4723-8f6e-4c1222b1e528" providerId="ADAL" clId="{5132484D-088E-444C-94B4-510ED8CD4D51}" dt="2025-05-05T20:06:42.641" v="1" actId="20577"/>
          <ac:spMkLst>
            <pc:docMk/>
            <pc:sldMk cId="2098047687" sldId="267"/>
            <ac:spMk id="6" creationId="{886BC28F-1454-53E3-E950-07E1B0499A06}"/>
          </ac:spMkLst>
        </pc:spChg>
        <pc:spChg chg="mod">
          <ac:chgData name="Erik Koster | Exilo" userId="ac15728a-ffd1-4723-8f6e-4c1222b1e528" providerId="ADAL" clId="{5132484D-088E-444C-94B4-510ED8CD4D51}" dt="2025-05-05T20:11:54.920" v="296" actId="20577"/>
          <ac:spMkLst>
            <pc:docMk/>
            <pc:sldMk cId="2098047687" sldId="267"/>
            <ac:spMk id="9" creationId="{4D7A1FF2-FCB8-596C-21D3-880531E78DC1}"/>
          </ac:spMkLst>
        </pc:spChg>
        <pc:graphicFrameChg chg="mod">
          <ac:chgData name="Erik Koster | Exilo" userId="ac15728a-ffd1-4723-8f6e-4c1222b1e528" providerId="ADAL" clId="{5132484D-088E-444C-94B4-510ED8CD4D51}" dt="2025-05-05T20:10:08.990" v="131" actId="20577"/>
          <ac:graphicFrameMkLst>
            <pc:docMk/>
            <pc:sldMk cId="2098047687" sldId="267"/>
            <ac:graphicFrameMk id="12" creationId="{557D915B-81A3-9E3D-87B5-50C13634C6B3}"/>
          </ac:graphicFrameMkLst>
        </pc:graphicFrameChg>
      </pc:sldChg>
    </pc:docChg>
  </pc:docChgLst>
  <pc:docChgLst>
    <pc:chgData name="Erik Koster | Exilo" userId="ac15728a-ffd1-4723-8f6e-4c1222b1e528" providerId="ADAL" clId="{8D918A93-75AF-4FA7-A072-6DECF724014A}"/>
    <pc:docChg chg="modSld">
      <pc:chgData name="Erik Koster | Exilo" userId="ac15728a-ffd1-4723-8f6e-4c1222b1e528" providerId="ADAL" clId="{8D918A93-75AF-4FA7-A072-6DECF724014A}" dt="2024-02-25T20:02:00.310" v="581" actId="20577"/>
      <pc:docMkLst>
        <pc:docMk/>
      </pc:docMkLst>
      <pc:sldChg chg="modSp mod">
        <pc:chgData name="Erik Koster | Exilo" userId="ac15728a-ffd1-4723-8f6e-4c1222b1e528" providerId="ADAL" clId="{8D918A93-75AF-4FA7-A072-6DECF724014A}" dt="2024-02-25T20:02:00.310" v="581" actId="20577"/>
        <pc:sldMkLst>
          <pc:docMk/>
          <pc:sldMk cId="2098047687" sldId="267"/>
        </pc:sldMkLst>
      </pc:sldChg>
    </pc:docChg>
  </pc:docChgLst>
  <pc:docChgLst>
    <pc:chgData name="Erik Koster | Exilo" userId="ac15728a-ffd1-4723-8f6e-4c1222b1e528" providerId="ADAL" clId="{1EB6E987-5475-4081-8FD1-9FCE8441DCE2}"/>
    <pc:docChg chg="undo custSel addSld delSld modSld modMainMaster">
      <pc:chgData name="Erik Koster | Exilo" userId="ac15728a-ffd1-4723-8f6e-4c1222b1e528" providerId="ADAL" clId="{1EB6E987-5475-4081-8FD1-9FCE8441DCE2}" dt="2023-04-19T09:33:49.446" v="1832" actId="6549"/>
      <pc:docMkLst>
        <pc:docMk/>
      </pc:docMkLst>
      <pc:sldChg chg="addSp delSp modSp del mod modNotesTx">
        <pc:chgData name="Erik Koster | Exilo" userId="ac15728a-ffd1-4723-8f6e-4c1222b1e528" providerId="ADAL" clId="{1EB6E987-5475-4081-8FD1-9FCE8441DCE2}" dt="2023-03-30T19:33:29.176" v="187" actId="47"/>
        <pc:sldMkLst>
          <pc:docMk/>
          <pc:sldMk cId="416824008" sldId="256"/>
        </pc:sldMkLst>
      </pc:sldChg>
      <pc:sldChg chg="del">
        <pc:chgData name="Erik Koster | Exilo" userId="ac15728a-ffd1-4723-8f6e-4c1222b1e528" providerId="ADAL" clId="{1EB6E987-5475-4081-8FD1-9FCE8441DCE2}" dt="2023-03-30T19:26:48.719" v="4" actId="47"/>
        <pc:sldMkLst>
          <pc:docMk/>
          <pc:sldMk cId="1172040070" sldId="257"/>
        </pc:sldMkLst>
      </pc:sldChg>
      <pc:sldChg chg="del">
        <pc:chgData name="Erik Koster | Exilo" userId="ac15728a-ffd1-4723-8f6e-4c1222b1e528" providerId="ADAL" clId="{1EB6E987-5475-4081-8FD1-9FCE8441DCE2}" dt="2023-03-30T19:26:50.766" v="6" actId="47"/>
        <pc:sldMkLst>
          <pc:docMk/>
          <pc:sldMk cId="1512699309" sldId="258"/>
        </pc:sldMkLst>
      </pc:sldChg>
      <pc:sldChg chg="del">
        <pc:chgData name="Erik Koster | Exilo" userId="ac15728a-ffd1-4723-8f6e-4c1222b1e528" providerId="ADAL" clId="{1EB6E987-5475-4081-8FD1-9FCE8441DCE2}" dt="2023-03-30T19:26:53.151" v="8" actId="47"/>
        <pc:sldMkLst>
          <pc:docMk/>
          <pc:sldMk cId="3537908483" sldId="260"/>
        </pc:sldMkLst>
      </pc:sldChg>
      <pc:sldChg chg="del">
        <pc:chgData name="Erik Koster | Exilo" userId="ac15728a-ffd1-4723-8f6e-4c1222b1e528" providerId="ADAL" clId="{1EB6E987-5475-4081-8FD1-9FCE8441DCE2}" dt="2023-03-30T19:26:49.736" v="5" actId="47"/>
        <pc:sldMkLst>
          <pc:docMk/>
          <pc:sldMk cId="2980861765" sldId="261"/>
        </pc:sldMkLst>
      </pc:sldChg>
      <pc:sldChg chg="del">
        <pc:chgData name="Erik Koster | Exilo" userId="ac15728a-ffd1-4723-8f6e-4c1222b1e528" providerId="ADAL" clId="{1EB6E987-5475-4081-8FD1-9FCE8441DCE2}" dt="2023-03-30T19:26:51.616" v="7" actId="47"/>
        <pc:sldMkLst>
          <pc:docMk/>
          <pc:sldMk cId="3420099058" sldId="262"/>
        </pc:sldMkLst>
      </pc:sldChg>
      <pc:sldChg chg="del">
        <pc:chgData name="Erik Koster | Exilo" userId="ac15728a-ffd1-4723-8f6e-4c1222b1e528" providerId="ADAL" clId="{1EB6E987-5475-4081-8FD1-9FCE8441DCE2}" dt="2023-03-30T19:26:46.585" v="1" actId="47"/>
        <pc:sldMkLst>
          <pc:docMk/>
          <pc:sldMk cId="2687402557" sldId="263"/>
        </pc:sldMkLst>
      </pc:sldChg>
      <pc:sldChg chg="del">
        <pc:chgData name="Erik Koster | Exilo" userId="ac15728a-ffd1-4723-8f6e-4c1222b1e528" providerId="ADAL" clId="{1EB6E987-5475-4081-8FD1-9FCE8441DCE2}" dt="2023-03-30T19:26:47.422" v="2" actId="47"/>
        <pc:sldMkLst>
          <pc:docMk/>
          <pc:sldMk cId="612227193" sldId="264"/>
        </pc:sldMkLst>
      </pc:sldChg>
      <pc:sldChg chg="delSp del mod modNotesTx">
        <pc:chgData name="Erik Koster | Exilo" userId="ac15728a-ffd1-4723-8f6e-4c1222b1e528" providerId="ADAL" clId="{1EB6E987-5475-4081-8FD1-9FCE8441DCE2}" dt="2023-03-30T19:33:30.433" v="188" actId="47"/>
        <pc:sldMkLst>
          <pc:docMk/>
          <pc:sldMk cId="2641751396" sldId="265"/>
        </pc:sldMkLst>
      </pc:sldChg>
      <pc:sldChg chg="del">
        <pc:chgData name="Erik Koster | Exilo" userId="ac15728a-ffd1-4723-8f6e-4c1222b1e528" providerId="ADAL" clId="{1EB6E987-5475-4081-8FD1-9FCE8441DCE2}" dt="2023-03-30T19:26:48.006" v="3" actId="47"/>
        <pc:sldMkLst>
          <pc:docMk/>
          <pc:sldMk cId="2011964983" sldId="266"/>
        </pc:sldMkLst>
      </pc:sldChg>
      <pc:sldChg chg="modSp new del mod">
        <pc:chgData name="Erik Koster | Exilo" userId="ac15728a-ffd1-4723-8f6e-4c1222b1e528" providerId="ADAL" clId="{1EB6E987-5475-4081-8FD1-9FCE8441DCE2}" dt="2023-03-30T19:40:32.125" v="345" actId="47"/>
        <pc:sldMkLst>
          <pc:docMk/>
          <pc:sldMk cId="3965574484" sldId="266"/>
        </pc:sldMkLst>
      </pc:sldChg>
      <pc:sldChg chg="addSp delSp modSp new mod">
        <pc:chgData name="Erik Koster | Exilo" userId="ac15728a-ffd1-4723-8f6e-4c1222b1e528" providerId="ADAL" clId="{1EB6E987-5475-4081-8FD1-9FCE8441DCE2}" dt="2023-04-19T09:33:49.446" v="1832" actId="6549"/>
        <pc:sldMkLst>
          <pc:docMk/>
          <pc:sldMk cId="2098047687" sldId="267"/>
        </pc:sldMkLst>
      </pc:sldChg>
      <pc:sldMasterChg chg="addSp modSp modSldLayout">
        <pc:chgData name="Erik Koster | Exilo" userId="ac15728a-ffd1-4723-8f6e-4c1222b1e528" providerId="ADAL" clId="{1EB6E987-5475-4081-8FD1-9FCE8441DCE2}" dt="2023-03-30T19:37:06.670" v="248" actId="20577"/>
        <pc:sldMasterMkLst>
          <pc:docMk/>
          <pc:sldMasterMk cId="3227458446" sldId="2147483669"/>
        </pc:sldMasterMkLst>
        <pc:sldLayoutChg chg="addSp modSp mod">
          <pc:chgData name="Erik Koster | Exilo" userId="ac15728a-ffd1-4723-8f6e-4c1222b1e528" providerId="ADAL" clId="{1EB6E987-5475-4081-8FD1-9FCE8441DCE2}" dt="2023-03-30T19:37:06.670" v="248" actId="20577"/>
          <pc:sldLayoutMkLst>
            <pc:docMk/>
            <pc:sldMasterMk cId="3227458446" sldId="2147483669"/>
            <pc:sldLayoutMk cId="2334424225" sldId="2147483670"/>
          </pc:sldLayoutMkLst>
        </pc:sldLayoutChg>
        <pc:sldLayoutChg chg="addSp modSp mod">
          <pc:chgData name="Erik Koster | Exilo" userId="ac15728a-ffd1-4723-8f6e-4c1222b1e528" providerId="ADAL" clId="{1EB6E987-5475-4081-8FD1-9FCE8441DCE2}" dt="2023-03-30T19:29:27.332" v="104" actId="29295"/>
          <pc:sldLayoutMkLst>
            <pc:docMk/>
            <pc:sldMasterMk cId="3227458446" sldId="2147483669"/>
            <pc:sldLayoutMk cId="2550452963" sldId="2147483671"/>
          </pc:sldLayoutMkLst>
        </pc:sldLayoutChg>
        <pc:sldLayoutChg chg="addSp modSp mod">
          <pc:chgData name="Erik Koster | Exilo" userId="ac15728a-ffd1-4723-8f6e-4c1222b1e528" providerId="ADAL" clId="{1EB6E987-5475-4081-8FD1-9FCE8441DCE2}" dt="2023-03-30T19:29:37.602" v="105" actId="29295"/>
          <pc:sldLayoutMkLst>
            <pc:docMk/>
            <pc:sldMasterMk cId="3227458446" sldId="2147483669"/>
            <pc:sldLayoutMk cId="3666200980" sldId="2147483672"/>
          </pc:sldLayoutMkLst>
        </pc:sldLayoutChg>
        <pc:sldLayoutChg chg="addSp modSp mod">
          <pc:chgData name="Erik Koster | Exilo" userId="ac15728a-ffd1-4723-8f6e-4c1222b1e528" providerId="ADAL" clId="{1EB6E987-5475-4081-8FD1-9FCE8441DCE2}" dt="2023-03-30T19:29:45.367" v="106" actId="29295"/>
          <pc:sldLayoutMkLst>
            <pc:docMk/>
            <pc:sldMasterMk cId="3227458446" sldId="2147483669"/>
            <pc:sldLayoutMk cId="3921125107" sldId="2147483673"/>
          </pc:sldLayoutMkLst>
        </pc:sldLayoutChg>
        <pc:sldLayoutChg chg="addSp modSp mod">
          <pc:chgData name="Erik Koster | Exilo" userId="ac15728a-ffd1-4723-8f6e-4c1222b1e528" providerId="ADAL" clId="{1EB6E987-5475-4081-8FD1-9FCE8441DCE2}" dt="2023-03-30T19:29:52.379" v="107" actId="29295"/>
          <pc:sldLayoutMkLst>
            <pc:docMk/>
            <pc:sldMasterMk cId="3227458446" sldId="2147483669"/>
            <pc:sldLayoutMk cId="2719635557" sldId="2147483674"/>
          </pc:sldLayoutMkLst>
        </pc:sldLayoutChg>
        <pc:sldLayoutChg chg="addSp modSp mod">
          <pc:chgData name="Erik Koster | Exilo" userId="ac15728a-ffd1-4723-8f6e-4c1222b1e528" providerId="ADAL" clId="{1EB6E987-5475-4081-8FD1-9FCE8441DCE2}" dt="2023-03-30T19:29:59.963" v="108" actId="29295"/>
          <pc:sldLayoutMkLst>
            <pc:docMk/>
            <pc:sldMasterMk cId="3227458446" sldId="2147483669"/>
            <pc:sldLayoutMk cId="1647013583" sldId="2147483675"/>
          </pc:sldLayoutMkLst>
        </pc:sldLayoutChg>
        <pc:sldLayoutChg chg="addSp modSp mod">
          <pc:chgData name="Erik Koster | Exilo" userId="ac15728a-ffd1-4723-8f6e-4c1222b1e528" providerId="ADAL" clId="{1EB6E987-5475-4081-8FD1-9FCE8441DCE2}" dt="2023-03-30T19:30:07.706" v="112" actId="29295"/>
          <pc:sldLayoutMkLst>
            <pc:docMk/>
            <pc:sldMasterMk cId="3227458446" sldId="2147483669"/>
            <pc:sldLayoutMk cId="4217520231" sldId="2147483676"/>
          </pc:sldLayoutMkLst>
        </pc:sldLayoutChg>
        <pc:sldLayoutChg chg="addSp modSp mod">
          <pc:chgData name="Erik Koster | Exilo" userId="ac15728a-ffd1-4723-8f6e-4c1222b1e528" providerId="ADAL" clId="{1EB6E987-5475-4081-8FD1-9FCE8441DCE2}" dt="2023-03-30T19:30:15.378" v="113" actId="29295"/>
          <pc:sldLayoutMkLst>
            <pc:docMk/>
            <pc:sldMasterMk cId="3227458446" sldId="2147483669"/>
            <pc:sldLayoutMk cId="4258994413" sldId="2147483677"/>
          </pc:sldLayoutMkLst>
        </pc:sldLayoutChg>
        <pc:sldLayoutChg chg="addSp modSp mod">
          <pc:chgData name="Erik Koster | Exilo" userId="ac15728a-ffd1-4723-8f6e-4c1222b1e528" providerId="ADAL" clId="{1EB6E987-5475-4081-8FD1-9FCE8441DCE2}" dt="2023-03-30T19:30:29.689" v="114" actId="29295"/>
          <pc:sldLayoutMkLst>
            <pc:docMk/>
            <pc:sldMasterMk cId="3227458446" sldId="2147483669"/>
            <pc:sldLayoutMk cId="3851894303" sldId="2147483678"/>
          </pc:sldLayoutMkLst>
        </pc:sldLayoutChg>
        <pc:sldLayoutChg chg="addSp modSp mod">
          <pc:chgData name="Erik Koster | Exilo" userId="ac15728a-ffd1-4723-8f6e-4c1222b1e528" providerId="ADAL" clId="{1EB6E987-5475-4081-8FD1-9FCE8441DCE2}" dt="2023-03-30T19:30:35.950" v="115" actId="29295"/>
          <pc:sldLayoutMkLst>
            <pc:docMk/>
            <pc:sldMasterMk cId="3227458446" sldId="2147483669"/>
            <pc:sldLayoutMk cId="40501574" sldId="2147483679"/>
          </pc:sldLayoutMkLst>
        </pc:sldLayoutChg>
        <pc:sldLayoutChg chg="addSp modSp mod">
          <pc:chgData name="Erik Koster | Exilo" userId="ac15728a-ffd1-4723-8f6e-4c1222b1e528" providerId="ADAL" clId="{1EB6E987-5475-4081-8FD1-9FCE8441DCE2}" dt="2023-03-30T19:30:42.197" v="116" actId="29295"/>
          <pc:sldLayoutMkLst>
            <pc:docMk/>
            <pc:sldMasterMk cId="3227458446" sldId="2147483669"/>
            <pc:sldLayoutMk cId="1519038134" sldId="2147483680"/>
          </pc:sldLayoutMkLst>
        </pc:sldLayoutChg>
        <pc:sldLayoutChg chg="addSp modSp mod">
          <pc:chgData name="Erik Koster | Exilo" userId="ac15728a-ffd1-4723-8f6e-4c1222b1e528" providerId="ADAL" clId="{1EB6E987-5475-4081-8FD1-9FCE8441DCE2}" dt="2023-03-30T19:30:48.398" v="117" actId="29295"/>
          <pc:sldLayoutMkLst>
            <pc:docMk/>
            <pc:sldMasterMk cId="3227458446" sldId="2147483669"/>
            <pc:sldLayoutMk cId="523033299" sldId="2147483681"/>
          </pc:sldLayoutMkLst>
        </pc:sldLayoutChg>
        <pc:sldLayoutChg chg="addSp modSp mod">
          <pc:chgData name="Erik Koster | Exilo" userId="ac15728a-ffd1-4723-8f6e-4c1222b1e528" providerId="ADAL" clId="{1EB6E987-5475-4081-8FD1-9FCE8441DCE2}" dt="2023-03-30T19:30:54.194" v="118" actId="29295"/>
          <pc:sldLayoutMkLst>
            <pc:docMk/>
            <pc:sldMasterMk cId="3227458446" sldId="2147483669"/>
            <pc:sldLayoutMk cId="3092810002" sldId="2147483682"/>
          </pc:sldLayoutMkLst>
        </pc:sldLayoutChg>
        <pc:sldLayoutChg chg="addSp modSp mod">
          <pc:chgData name="Erik Koster | Exilo" userId="ac15728a-ffd1-4723-8f6e-4c1222b1e528" providerId="ADAL" clId="{1EB6E987-5475-4081-8FD1-9FCE8441DCE2}" dt="2023-03-30T19:31:00.371" v="119" actId="29295"/>
          <pc:sldLayoutMkLst>
            <pc:docMk/>
            <pc:sldMasterMk cId="3227458446" sldId="2147483669"/>
            <pc:sldLayoutMk cId="3096918348" sldId="2147483683"/>
          </pc:sldLayoutMkLst>
        </pc:sldLayoutChg>
        <pc:sldLayoutChg chg="addSp modSp mod">
          <pc:chgData name="Erik Koster | Exilo" userId="ac15728a-ffd1-4723-8f6e-4c1222b1e528" providerId="ADAL" clId="{1EB6E987-5475-4081-8FD1-9FCE8441DCE2}" dt="2023-03-30T19:31:06.650" v="120" actId="29295"/>
          <pc:sldLayoutMkLst>
            <pc:docMk/>
            <pc:sldMasterMk cId="3227458446" sldId="2147483669"/>
            <pc:sldLayoutMk cId="3172919669" sldId="2147483684"/>
          </pc:sldLayoutMkLst>
        </pc:sldLayoutChg>
        <pc:sldLayoutChg chg="addSp modSp mod">
          <pc:chgData name="Erik Koster | Exilo" userId="ac15728a-ffd1-4723-8f6e-4c1222b1e528" providerId="ADAL" clId="{1EB6E987-5475-4081-8FD1-9FCE8441DCE2}" dt="2023-03-30T19:31:14.278" v="121" actId="29295"/>
          <pc:sldLayoutMkLst>
            <pc:docMk/>
            <pc:sldMasterMk cId="3227458446" sldId="2147483669"/>
            <pc:sldLayoutMk cId="3785130098" sldId="2147483685"/>
          </pc:sldLayoutMkLst>
        </pc:sldLayoutChg>
        <pc:sldLayoutChg chg="addSp modSp mod">
          <pc:chgData name="Erik Koster | Exilo" userId="ac15728a-ffd1-4723-8f6e-4c1222b1e528" providerId="ADAL" clId="{1EB6E987-5475-4081-8FD1-9FCE8441DCE2}" dt="2023-03-30T19:31:21.442" v="122" actId="29295"/>
          <pc:sldLayoutMkLst>
            <pc:docMk/>
            <pc:sldMasterMk cId="3227458446" sldId="2147483669"/>
            <pc:sldLayoutMk cId="1648808867" sldId="2147483686"/>
          </pc:sldLayoutMkLst>
        </pc:sldLayoutChg>
      </pc:sldMasterChg>
    </pc:docChg>
  </pc:docChgLst>
</pc:chgInfo>
</file>

<file path=ppt/diagrams/_rels/data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image" Target="../media/image5.jpeg"/></Relationships>
</file>

<file path=ppt/diagrams/_rels/drawing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image" Target="../media/image5.jpe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0624791-DF06-4785-B5D4-72321105F646}" type="doc">
      <dgm:prSet loTypeId="urn:microsoft.com/office/officeart/2005/8/layout/vList4" loCatId="list" qsTypeId="urn:microsoft.com/office/officeart/2005/8/quickstyle/simple1" qsCatId="simple" csTypeId="urn:microsoft.com/office/officeart/2005/8/colors/accent1_2" csCatId="accent1" phldr="1"/>
      <dgm:spPr/>
      <dgm:t>
        <a:bodyPr/>
        <a:lstStyle/>
        <a:p>
          <a:endParaRPr lang="nl-NL"/>
        </a:p>
      </dgm:t>
    </dgm:pt>
    <dgm:pt modelId="{1DC03535-37BF-4D64-B85D-12985E575761}">
      <dgm:prSet phldrT="[Tekst]"/>
      <dgm:spPr>
        <a:solidFill>
          <a:srgbClr val="179BD8"/>
        </a:solidFill>
      </dgm:spPr>
      <dgm:t>
        <a:bodyPr/>
        <a:lstStyle/>
        <a:p>
          <a:r>
            <a:rPr lang="nl-NL" dirty="0"/>
            <a:t>Sponsoring kinderen </a:t>
          </a:r>
        </a:p>
      </dgm:t>
    </dgm:pt>
    <dgm:pt modelId="{E1E4FB2E-6FE0-422C-BA14-3DFE6E7C1A5A}" type="parTrans" cxnId="{46137582-32E4-4CCD-8EF6-2EA1615B3655}">
      <dgm:prSet/>
      <dgm:spPr/>
      <dgm:t>
        <a:bodyPr/>
        <a:lstStyle/>
        <a:p>
          <a:endParaRPr lang="nl-NL"/>
        </a:p>
      </dgm:t>
    </dgm:pt>
    <dgm:pt modelId="{382CA4B3-0A40-4DED-8B8B-6405CA452BBA}" type="sibTrans" cxnId="{46137582-32E4-4CCD-8EF6-2EA1615B3655}">
      <dgm:prSet/>
      <dgm:spPr/>
      <dgm:t>
        <a:bodyPr/>
        <a:lstStyle/>
        <a:p>
          <a:endParaRPr lang="nl-NL"/>
        </a:p>
      </dgm:t>
    </dgm:pt>
    <dgm:pt modelId="{EE25E764-4F9E-4E9A-A481-87E2C6609F4D}">
      <dgm:prSet phldrT="[Tekst]"/>
      <dgm:spPr>
        <a:solidFill>
          <a:srgbClr val="7FBC46"/>
        </a:solidFill>
      </dgm:spPr>
      <dgm:t>
        <a:bodyPr/>
        <a:lstStyle/>
        <a:p>
          <a:r>
            <a:rPr lang="nl-NL" dirty="0"/>
            <a:t>Giften en specifieke projecten</a:t>
          </a:r>
        </a:p>
      </dgm:t>
    </dgm:pt>
    <dgm:pt modelId="{70591266-3E24-469B-AAD5-C05F445395CC}" type="parTrans" cxnId="{234BD52C-7222-4362-81C4-D2ADFF826CFB}">
      <dgm:prSet/>
      <dgm:spPr/>
      <dgm:t>
        <a:bodyPr/>
        <a:lstStyle/>
        <a:p>
          <a:endParaRPr lang="nl-NL"/>
        </a:p>
      </dgm:t>
    </dgm:pt>
    <dgm:pt modelId="{554DD3A7-9E80-425F-88DB-D6E8B91E7610}" type="sibTrans" cxnId="{234BD52C-7222-4362-81C4-D2ADFF826CFB}">
      <dgm:prSet/>
      <dgm:spPr/>
      <dgm:t>
        <a:bodyPr/>
        <a:lstStyle/>
        <a:p>
          <a:endParaRPr lang="nl-NL"/>
        </a:p>
      </dgm:t>
    </dgm:pt>
    <dgm:pt modelId="{906F7F8E-5750-4C2E-9BCE-B6B03CF1CAA8}">
      <dgm:prSet phldrT="[Tekst]"/>
      <dgm:spPr>
        <a:solidFill>
          <a:srgbClr val="7FBC46"/>
        </a:solidFill>
      </dgm:spPr>
      <dgm:t>
        <a:bodyPr/>
        <a:lstStyle/>
        <a:p>
          <a:r>
            <a:rPr lang="nl-NL" dirty="0"/>
            <a:t>Ontvangen giften € 27.493</a:t>
          </a:r>
        </a:p>
      </dgm:t>
    </dgm:pt>
    <dgm:pt modelId="{AFC79534-334C-4DDE-9821-46036E5F0BF5}" type="parTrans" cxnId="{D1E5E49D-6D01-4B38-A277-25DB22B65DD2}">
      <dgm:prSet/>
      <dgm:spPr/>
      <dgm:t>
        <a:bodyPr/>
        <a:lstStyle/>
        <a:p>
          <a:endParaRPr lang="nl-NL"/>
        </a:p>
      </dgm:t>
    </dgm:pt>
    <dgm:pt modelId="{2ED27964-A623-4156-9674-F274D98E00DC}" type="sibTrans" cxnId="{D1E5E49D-6D01-4B38-A277-25DB22B65DD2}">
      <dgm:prSet/>
      <dgm:spPr/>
      <dgm:t>
        <a:bodyPr/>
        <a:lstStyle/>
        <a:p>
          <a:endParaRPr lang="nl-NL"/>
        </a:p>
      </dgm:t>
    </dgm:pt>
    <dgm:pt modelId="{7C06CB40-C812-4501-B0C7-8A2DD8A58E59}">
      <dgm:prSet phldrT="[Tekst]"/>
      <dgm:spPr>
        <a:solidFill>
          <a:srgbClr val="7FBC46"/>
        </a:solidFill>
      </dgm:spPr>
      <dgm:t>
        <a:bodyPr/>
        <a:lstStyle/>
        <a:p>
          <a:r>
            <a:rPr lang="nl-NL" dirty="0"/>
            <a:t>Uitgegeven projecten en giften € 253.310 -/-</a:t>
          </a:r>
        </a:p>
      </dgm:t>
    </dgm:pt>
    <dgm:pt modelId="{FE968F7F-B963-4129-8B96-09E82D3BBB1E}" type="parTrans" cxnId="{18E3CAF5-7055-4F1C-BF34-A2C15C6BF407}">
      <dgm:prSet/>
      <dgm:spPr/>
      <dgm:t>
        <a:bodyPr/>
        <a:lstStyle/>
        <a:p>
          <a:endParaRPr lang="nl-NL"/>
        </a:p>
      </dgm:t>
    </dgm:pt>
    <dgm:pt modelId="{FB95D5CB-6832-4D43-B1F8-667B538B56FA}" type="sibTrans" cxnId="{18E3CAF5-7055-4F1C-BF34-A2C15C6BF407}">
      <dgm:prSet/>
      <dgm:spPr/>
      <dgm:t>
        <a:bodyPr/>
        <a:lstStyle/>
        <a:p>
          <a:endParaRPr lang="nl-NL"/>
        </a:p>
      </dgm:t>
    </dgm:pt>
    <dgm:pt modelId="{598329FC-8920-475D-AF85-9D8355BDB771}">
      <dgm:prSet phldrT="[Tekst]"/>
      <dgm:spPr>
        <a:solidFill>
          <a:srgbClr val="FD9A17"/>
        </a:solidFill>
      </dgm:spPr>
      <dgm:t>
        <a:bodyPr/>
        <a:lstStyle/>
        <a:p>
          <a:r>
            <a:rPr lang="nl-NL" dirty="0"/>
            <a:t>Overzicht reserves / vrij te besteden middelen </a:t>
          </a:r>
        </a:p>
      </dgm:t>
    </dgm:pt>
    <dgm:pt modelId="{04894F27-A504-434C-A872-CDC87052A1D3}" type="parTrans" cxnId="{0B3F2A9E-E84B-407E-B814-2B3002316F99}">
      <dgm:prSet/>
      <dgm:spPr/>
      <dgm:t>
        <a:bodyPr/>
        <a:lstStyle/>
        <a:p>
          <a:endParaRPr lang="nl-NL"/>
        </a:p>
      </dgm:t>
    </dgm:pt>
    <dgm:pt modelId="{D26255CE-0694-4CE7-ACA0-8DE2AE0EC77E}" type="sibTrans" cxnId="{0B3F2A9E-E84B-407E-B814-2B3002316F99}">
      <dgm:prSet/>
      <dgm:spPr/>
      <dgm:t>
        <a:bodyPr/>
        <a:lstStyle/>
        <a:p>
          <a:endParaRPr lang="nl-NL"/>
        </a:p>
      </dgm:t>
    </dgm:pt>
    <dgm:pt modelId="{C260D422-46FA-4B55-A57C-1D8DC3251DEE}">
      <dgm:prSet phldrT="[Tekst]"/>
      <dgm:spPr>
        <a:solidFill>
          <a:srgbClr val="FD9A17"/>
        </a:solidFill>
      </dgm:spPr>
      <dgm:t>
        <a:bodyPr/>
        <a:lstStyle/>
        <a:p>
          <a:r>
            <a:rPr lang="nl-NL" dirty="0"/>
            <a:t>Bankstand € 108.220</a:t>
          </a:r>
        </a:p>
      </dgm:t>
    </dgm:pt>
    <dgm:pt modelId="{87658486-87A1-414B-9392-E2E5386231EF}" type="parTrans" cxnId="{70131515-2D1F-48D1-A289-192828991FED}">
      <dgm:prSet/>
      <dgm:spPr/>
      <dgm:t>
        <a:bodyPr/>
        <a:lstStyle/>
        <a:p>
          <a:endParaRPr lang="nl-NL"/>
        </a:p>
      </dgm:t>
    </dgm:pt>
    <dgm:pt modelId="{8DBD8D55-8108-423B-9720-5FEEAD07B284}" type="sibTrans" cxnId="{70131515-2D1F-48D1-A289-192828991FED}">
      <dgm:prSet/>
      <dgm:spPr/>
      <dgm:t>
        <a:bodyPr/>
        <a:lstStyle/>
        <a:p>
          <a:endParaRPr lang="nl-NL"/>
        </a:p>
      </dgm:t>
    </dgm:pt>
    <dgm:pt modelId="{EF92BF50-C70A-47E8-964F-E91670528602}">
      <dgm:prSet phldrT="[Tekst]"/>
      <dgm:spPr>
        <a:solidFill>
          <a:srgbClr val="FD9A17"/>
        </a:solidFill>
      </dgm:spPr>
      <dgm:t>
        <a:bodyPr/>
        <a:lstStyle/>
        <a:p>
          <a:r>
            <a:rPr lang="nl-NL" dirty="0"/>
            <a:t>Vrij te besteden € 26.454</a:t>
          </a:r>
        </a:p>
      </dgm:t>
    </dgm:pt>
    <dgm:pt modelId="{EE8509D3-A3BC-4307-AD28-72C1B0272E51}" type="parTrans" cxnId="{750ABE8D-787F-4B76-A797-44C4E6758284}">
      <dgm:prSet/>
      <dgm:spPr/>
      <dgm:t>
        <a:bodyPr/>
        <a:lstStyle/>
        <a:p>
          <a:endParaRPr lang="nl-NL"/>
        </a:p>
      </dgm:t>
    </dgm:pt>
    <dgm:pt modelId="{D04FF0FE-6B0F-46F6-9D8D-F59F0D553772}" type="sibTrans" cxnId="{750ABE8D-787F-4B76-A797-44C4E6758284}">
      <dgm:prSet/>
      <dgm:spPr/>
      <dgm:t>
        <a:bodyPr/>
        <a:lstStyle/>
        <a:p>
          <a:endParaRPr lang="nl-NL"/>
        </a:p>
      </dgm:t>
    </dgm:pt>
    <dgm:pt modelId="{16FD653E-7795-4049-A079-E6D3A6AC412C}">
      <dgm:prSet phldrT="[Tekst]"/>
      <dgm:spPr>
        <a:solidFill>
          <a:srgbClr val="179BD8"/>
        </a:solidFill>
      </dgm:spPr>
      <dgm:t>
        <a:bodyPr/>
        <a:lstStyle/>
        <a:p>
          <a:r>
            <a:rPr lang="nl-NL" dirty="0"/>
            <a:t>Ontvangen € 62.635</a:t>
          </a:r>
        </a:p>
      </dgm:t>
    </dgm:pt>
    <dgm:pt modelId="{148EDE4B-71E8-448D-B143-0082211EAC6C}" type="sibTrans" cxnId="{4E7DA4A4-0B02-489E-ADF9-BE773FD33954}">
      <dgm:prSet/>
      <dgm:spPr/>
      <dgm:t>
        <a:bodyPr/>
        <a:lstStyle/>
        <a:p>
          <a:endParaRPr lang="nl-NL"/>
        </a:p>
      </dgm:t>
    </dgm:pt>
    <dgm:pt modelId="{50A6DFF8-37AF-4866-978F-9196956323C6}" type="parTrans" cxnId="{4E7DA4A4-0B02-489E-ADF9-BE773FD33954}">
      <dgm:prSet/>
      <dgm:spPr/>
      <dgm:t>
        <a:bodyPr/>
        <a:lstStyle/>
        <a:p>
          <a:endParaRPr lang="nl-NL"/>
        </a:p>
      </dgm:t>
    </dgm:pt>
    <dgm:pt modelId="{2BA73B67-C223-49E7-9534-5A8B93280799}">
      <dgm:prSet/>
      <dgm:spPr/>
      <dgm:t>
        <a:bodyPr/>
        <a:lstStyle/>
        <a:p>
          <a:r>
            <a:rPr lang="nl-NL" dirty="0"/>
            <a:t>Uitgegeven € 71.977 -/-</a:t>
          </a:r>
        </a:p>
      </dgm:t>
    </dgm:pt>
    <dgm:pt modelId="{15FB14B7-F15F-4920-9287-5BE2EE5710FA}" type="parTrans" cxnId="{4DEA5D05-0F7D-49DF-996F-8ACF6609FF77}">
      <dgm:prSet/>
      <dgm:spPr/>
      <dgm:t>
        <a:bodyPr/>
        <a:lstStyle/>
        <a:p>
          <a:endParaRPr lang="nl-NL"/>
        </a:p>
      </dgm:t>
    </dgm:pt>
    <dgm:pt modelId="{DF06CE9D-EC03-4BB7-80E7-B6BBC9BD2BA1}" type="sibTrans" cxnId="{4DEA5D05-0F7D-49DF-996F-8ACF6609FF77}">
      <dgm:prSet/>
      <dgm:spPr/>
      <dgm:t>
        <a:bodyPr/>
        <a:lstStyle/>
        <a:p>
          <a:endParaRPr lang="nl-NL"/>
        </a:p>
      </dgm:t>
    </dgm:pt>
    <dgm:pt modelId="{663ECABF-198D-48B0-A114-19EE0A9C3D25}">
      <dgm:prSet/>
      <dgm:spPr/>
      <dgm:t>
        <a:bodyPr/>
        <a:lstStyle/>
        <a:p>
          <a:r>
            <a:rPr lang="nl-NL" dirty="0"/>
            <a:t>Af van vooruit ontvangen sponsorbijdrage € 6.405</a:t>
          </a:r>
        </a:p>
      </dgm:t>
    </dgm:pt>
    <dgm:pt modelId="{3FE7B3E2-A31A-4EC2-B147-0FBCF7EEE909}" type="parTrans" cxnId="{D90E7E7E-F7B7-48EA-B113-C7559A85B36F}">
      <dgm:prSet/>
      <dgm:spPr/>
      <dgm:t>
        <a:bodyPr/>
        <a:lstStyle/>
        <a:p>
          <a:endParaRPr lang="nl-NL"/>
        </a:p>
      </dgm:t>
    </dgm:pt>
    <dgm:pt modelId="{619795D3-0E89-4784-AE8C-19E3FD15D519}" type="sibTrans" cxnId="{D90E7E7E-F7B7-48EA-B113-C7559A85B36F}">
      <dgm:prSet/>
      <dgm:spPr/>
      <dgm:t>
        <a:bodyPr/>
        <a:lstStyle/>
        <a:p>
          <a:endParaRPr lang="nl-NL"/>
        </a:p>
      </dgm:t>
    </dgm:pt>
    <dgm:pt modelId="{86329D3F-5E4C-4B6A-935A-E88F9C61BAFD}">
      <dgm:prSet phldrT="[Tekst]"/>
      <dgm:spPr>
        <a:solidFill>
          <a:srgbClr val="7FBC46"/>
        </a:solidFill>
      </dgm:spPr>
      <dgm:t>
        <a:bodyPr/>
        <a:lstStyle/>
        <a:p>
          <a:r>
            <a:rPr lang="nl-NL" dirty="0"/>
            <a:t>Ontvangen voor projecten € 196.188</a:t>
          </a:r>
        </a:p>
      </dgm:t>
    </dgm:pt>
    <dgm:pt modelId="{E62A6E4A-955C-45F6-ACC2-F854AFFA6B1E}" type="parTrans" cxnId="{52DEDCEB-992D-4B1D-BEDE-90B6ECD18199}">
      <dgm:prSet/>
      <dgm:spPr/>
      <dgm:t>
        <a:bodyPr/>
        <a:lstStyle/>
        <a:p>
          <a:endParaRPr lang="nl-NL"/>
        </a:p>
      </dgm:t>
    </dgm:pt>
    <dgm:pt modelId="{C5CB7724-9296-46E2-8CF4-94852F6A0176}" type="sibTrans" cxnId="{52DEDCEB-992D-4B1D-BEDE-90B6ECD18199}">
      <dgm:prSet/>
      <dgm:spPr/>
      <dgm:t>
        <a:bodyPr/>
        <a:lstStyle/>
        <a:p>
          <a:endParaRPr lang="nl-NL"/>
        </a:p>
      </dgm:t>
    </dgm:pt>
    <dgm:pt modelId="{4815103A-7811-48F9-B4D5-93A2026F491E}">
      <dgm:prSet phldrT="[Tekst]"/>
      <dgm:spPr>
        <a:solidFill>
          <a:srgbClr val="7FBC46"/>
        </a:solidFill>
      </dgm:spPr>
      <dgm:t>
        <a:bodyPr/>
        <a:lstStyle/>
        <a:p>
          <a:r>
            <a:rPr lang="nl-NL" dirty="0"/>
            <a:t>Saldo € 29.629 -/-</a:t>
          </a:r>
        </a:p>
      </dgm:t>
    </dgm:pt>
    <dgm:pt modelId="{B3A562AA-2988-4852-940B-C8FE4F2DA8E4}" type="parTrans" cxnId="{CA0A47D4-09BD-4124-B832-8AED822C5EE7}">
      <dgm:prSet/>
      <dgm:spPr/>
      <dgm:t>
        <a:bodyPr/>
        <a:lstStyle/>
        <a:p>
          <a:endParaRPr lang="nl-NL"/>
        </a:p>
      </dgm:t>
    </dgm:pt>
    <dgm:pt modelId="{B8A9878A-54A8-42DA-B582-19E145166EA9}" type="sibTrans" cxnId="{CA0A47D4-09BD-4124-B832-8AED822C5EE7}">
      <dgm:prSet/>
      <dgm:spPr/>
      <dgm:t>
        <a:bodyPr/>
        <a:lstStyle/>
        <a:p>
          <a:endParaRPr lang="nl-NL"/>
        </a:p>
      </dgm:t>
    </dgm:pt>
    <dgm:pt modelId="{822DF435-1ECC-43E3-9929-D2A413D1A5B3}">
      <dgm:prSet phldrT="[Tekst]"/>
      <dgm:spPr>
        <a:solidFill>
          <a:srgbClr val="FD9A17"/>
        </a:solidFill>
      </dgm:spPr>
      <dgm:t>
        <a:bodyPr/>
        <a:lstStyle/>
        <a:p>
          <a:r>
            <a:rPr lang="nl-NL" dirty="0"/>
            <a:t>Risicoreservering voor sponsorkinderen € 26.000 -/-</a:t>
          </a:r>
        </a:p>
      </dgm:t>
    </dgm:pt>
    <dgm:pt modelId="{B568289D-4552-47A6-8BAA-F562B0019F8E}" type="parTrans" cxnId="{EDFB8E56-2794-4E5D-8617-F77DD82631A8}">
      <dgm:prSet/>
      <dgm:spPr/>
      <dgm:t>
        <a:bodyPr/>
        <a:lstStyle/>
        <a:p>
          <a:endParaRPr lang="nl-NL"/>
        </a:p>
      </dgm:t>
    </dgm:pt>
    <dgm:pt modelId="{BB4CC090-8CA0-4989-A05E-A1F4D1199A23}" type="sibTrans" cxnId="{EDFB8E56-2794-4E5D-8617-F77DD82631A8}">
      <dgm:prSet/>
      <dgm:spPr/>
      <dgm:t>
        <a:bodyPr/>
        <a:lstStyle/>
        <a:p>
          <a:endParaRPr lang="nl-NL"/>
        </a:p>
      </dgm:t>
    </dgm:pt>
    <dgm:pt modelId="{D5050CC4-0B9C-4F69-8FF2-CCFEA4634483}">
      <dgm:prSet phldrT="[Tekst]"/>
      <dgm:spPr>
        <a:solidFill>
          <a:srgbClr val="FD9A17"/>
        </a:solidFill>
      </dgm:spPr>
      <dgm:t>
        <a:bodyPr/>
        <a:lstStyle/>
        <a:p>
          <a:r>
            <a:rPr lang="nl-NL" dirty="0"/>
            <a:t>Reservering projecten € 3.487-/-</a:t>
          </a:r>
        </a:p>
      </dgm:t>
    </dgm:pt>
    <dgm:pt modelId="{80538909-CA59-4540-8501-4EAD2BC83793}" type="parTrans" cxnId="{4B62E136-E6BF-40CF-B6FE-03FA3F9EB553}">
      <dgm:prSet/>
      <dgm:spPr/>
      <dgm:t>
        <a:bodyPr/>
        <a:lstStyle/>
        <a:p>
          <a:endParaRPr lang="nl-NL"/>
        </a:p>
      </dgm:t>
    </dgm:pt>
    <dgm:pt modelId="{35298B63-DC9A-4CFC-A6B0-C8B89B867286}" type="sibTrans" cxnId="{4B62E136-E6BF-40CF-B6FE-03FA3F9EB553}">
      <dgm:prSet/>
      <dgm:spPr/>
      <dgm:t>
        <a:bodyPr/>
        <a:lstStyle/>
        <a:p>
          <a:endParaRPr lang="nl-NL"/>
        </a:p>
      </dgm:t>
    </dgm:pt>
    <dgm:pt modelId="{E344D9EF-467A-4AEC-8ADD-2F96E24A1C03}">
      <dgm:prSet phldrT="[Tekst]"/>
      <dgm:spPr>
        <a:solidFill>
          <a:srgbClr val="FD9A17"/>
        </a:solidFill>
      </dgm:spPr>
      <dgm:t>
        <a:bodyPr/>
        <a:lstStyle/>
        <a:p>
          <a:r>
            <a:rPr lang="nl-NL" dirty="0"/>
            <a:t>Vooruit ontvangen sponsorbijdragen voor kinderen € 52.844 -/-</a:t>
          </a:r>
        </a:p>
      </dgm:t>
    </dgm:pt>
    <dgm:pt modelId="{D616D1B4-79F2-4F9D-A03A-442C63C9F172}" type="parTrans" cxnId="{1C0A0A74-1897-4823-A46C-A4F5C7E1FADF}">
      <dgm:prSet/>
      <dgm:spPr/>
      <dgm:t>
        <a:bodyPr/>
        <a:lstStyle/>
        <a:p>
          <a:endParaRPr lang="nl-NL"/>
        </a:p>
      </dgm:t>
    </dgm:pt>
    <dgm:pt modelId="{7B8B8BD4-AFBD-4B40-B74A-CD5FC40D385E}" type="sibTrans" cxnId="{1C0A0A74-1897-4823-A46C-A4F5C7E1FADF}">
      <dgm:prSet/>
      <dgm:spPr/>
      <dgm:t>
        <a:bodyPr/>
        <a:lstStyle/>
        <a:p>
          <a:endParaRPr lang="nl-NL"/>
        </a:p>
      </dgm:t>
    </dgm:pt>
    <dgm:pt modelId="{06005E94-9A69-4E65-A39B-6AF2A8B7E6FB}" type="pres">
      <dgm:prSet presAssocID="{90624791-DF06-4785-B5D4-72321105F646}" presName="linear" presStyleCnt="0">
        <dgm:presLayoutVars>
          <dgm:dir/>
          <dgm:resizeHandles val="exact"/>
        </dgm:presLayoutVars>
      </dgm:prSet>
      <dgm:spPr/>
    </dgm:pt>
    <dgm:pt modelId="{1139D280-1001-4F3A-AFD6-40C77D6FA83C}" type="pres">
      <dgm:prSet presAssocID="{1DC03535-37BF-4D64-B85D-12985E575761}" presName="comp" presStyleCnt="0"/>
      <dgm:spPr/>
    </dgm:pt>
    <dgm:pt modelId="{B6500332-7BF6-4C02-85B4-E5715133AF64}" type="pres">
      <dgm:prSet presAssocID="{1DC03535-37BF-4D64-B85D-12985E575761}" presName="box" presStyleLbl="node1" presStyleIdx="0" presStyleCnt="3" custLinFactNeighborX="1033"/>
      <dgm:spPr/>
    </dgm:pt>
    <dgm:pt modelId="{D03A3ABE-36F0-460A-A5CD-8D7ED3415C34}" type="pres">
      <dgm:prSet presAssocID="{1DC03535-37BF-4D64-B85D-12985E575761}" presName="img" presStyleLbl="fgImgPlace1" presStyleIdx="0" presStyleCnt="3"/>
      <dgm:spPr>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dgm:spPr>
    </dgm:pt>
    <dgm:pt modelId="{B79E1D06-244F-4E9A-B7CF-6CB2575ADB51}" type="pres">
      <dgm:prSet presAssocID="{1DC03535-37BF-4D64-B85D-12985E575761}" presName="text" presStyleLbl="node1" presStyleIdx="0" presStyleCnt="3">
        <dgm:presLayoutVars>
          <dgm:bulletEnabled val="1"/>
        </dgm:presLayoutVars>
      </dgm:prSet>
      <dgm:spPr/>
    </dgm:pt>
    <dgm:pt modelId="{70B0C50D-ECD1-45A5-AA00-1B7A64B96213}" type="pres">
      <dgm:prSet presAssocID="{382CA4B3-0A40-4DED-8B8B-6405CA452BBA}" presName="spacer" presStyleCnt="0"/>
      <dgm:spPr/>
    </dgm:pt>
    <dgm:pt modelId="{AB51F91A-5E77-4B23-A8BB-831E179D1190}" type="pres">
      <dgm:prSet presAssocID="{EE25E764-4F9E-4E9A-A481-87E2C6609F4D}" presName="comp" presStyleCnt="0"/>
      <dgm:spPr/>
    </dgm:pt>
    <dgm:pt modelId="{0793D5C9-AC93-47B3-9114-2809E716C2B9}" type="pres">
      <dgm:prSet presAssocID="{EE25E764-4F9E-4E9A-A481-87E2C6609F4D}" presName="box" presStyleLbl="node1" presStyleIdx="1" presStyleCnt="3" custScaleY="83336"/>
      <dgm:spPr/>
    </dgm:pt>
    <dgm:pt modelId="{982B4ED5-5421-4FC0-AA38-C7C5A14BD52A}" type="pres">
      <dgm:prSet presAssocID="{EE25E764-4F9E-4E9A-A481-87E2C6609F4D}" presName="img" presStyleLbl="fgImgPlace1" presStyleIdx="1" presStyleCnt="3"/>
      <dgm:spPr>
        <a:blipFill>
          <a:blip xmlns:r="http://schemas.openxmlformats.org/officeDocument/2006/relationships" r:embed="rId2">
            <a:extLst>
              <a:ext uri="{28A0092B-C50C-407E-A947-70E740481C1C}">
                <a14:useLocalDpi xmlns:a14="http://schemas.microsoft.com/office/drawing/2010/main" val="0"/>
              </a:ext>
            </a:extLst>
          </a:blip>
          <a:srcRect/>
          <a:stretch>
            <a:fillRect l="-6000" r="-6000"/>
          </a:stretch>
        </a:blipFill>
      </dgm:spPr>
    </dgm:pt>
    <dgm:pt modelId="{06D07677-1C80-4A41-9B47-E64E0D5FA6E3}" type="pres">
      <dgm:prSet presAssocID="{EE25E764-4F9E-4E9A-A481-87E2C6609F4D}" presName="text" presStyleLbl="node1" presStyleIdx="1" presStyleCnt="3">
        <dgm:presLayoutVars>
          <dgm:bulletEnabled val="1"/>
        </dgm:presLayoutVars>
      </dgm:prSet>
      <dgm:spPr/>
    </dgm:pt>
    <dgm:pt modelId="{10756AF3-CA4C-436D-8F7F-1AF2C8F1B789}" type="pres">
      <dgm:prSet presAssocID="{554DD3A7-9E80-425F-88DB-D6E8B91E7610}" presName="spacer" presStyleCnt="0"/>
      <dgm:spPr/>
    </dgm:pt>
    <dgm:pt modelId="{E1CFE1DE-6DF5-435E-8807-E42676927E6F}" type="pres">
      <dgm:prSet presAssocID="{598329FC-8920-475D-AF85-9D8355BDB771}" presName="comp" presStyleCnt="0"/>
      <dgm:spPr/>
    </dgm:pt>
    <dgm:pt modelId="{26EAD85A-B83C-4C3D-BE27-60E412820AD9}" type="pres">
      <dgm:prSet presAssocID="{598329FC-8920-475D-AF85-9D8355BDB771}" presName="box" presStyleLbl="node1" presStyleIdx="2" presStyleCnt="3"/>
      <dgm:spPr/>
    </dgm:pt>
    <dgm:pt modelId="{C0496705-C82C-496E-A8F4-DFA810525DD8}" type="pres">
      <dgm:prSet presAssocID="{598329FC-8920-475D-AF85-9D8355BDB771}" presName="img" presStyleLbl="fgImgPlace1" presStyleIdx="2" presStyleCnt="3"/>
      <dgm:spPr>
        <a:blipFill>
          <a:blip xmlns:r="http://schemas.openxmlformats.org/officeDocument/2006/relationships" r:embed="rId3">
            <a:extLst>
              <a:ext uri="{28A0092B-C50C-407E-A947-70E740481C1C}">
                <a14:useLocalDpi xmlns:a14="http://schemas.microsoft.com/office/drawing/2010/main" val="0"/>
              </a:ext>
            </a:extLst>
          </a:blip>
          <a:srcRect/>
          <a:stretch>
            <a:fillRect l="-12000" r="-12000"/>
          </a:stretch>
        </a:blipFill>
      </dgm:spPr>
    </dgm:pt>
    <dgm:pt modelId="{FA939F72-42AE-49D3-B061-7F6E829E29E4}" type="pres">
      <dgm:prSet presAssocID="{598329FC-8920-475D-AF85-9D8355BDB771}" presName="text" presStyleLbl="node1" presStyleIdx="2" presStyleCnt="3">
        <dgm:presLayoutVars>
          <dgm:bulletEnabled val="1"/>
        </dgm:presLayoutVars>
      </dgm:prSet>
      <dgm:spPr/>
    </dgm:pt>
  </dgm:ptLst>
  <dgm:cxnLst>
    <dgm:cxn modelId="{820E9F03-A8C2-4CBF-9A80-F3C1B5E38250}" type="presOf" srcId="{598329FC-8920-475D-AF85-9D8355BDB771}" destId="{FA939F72-42AE-49D3-B061-7F6E829E29E4}" srcOrd="1" destOrd="0" presId="urn:microsoft.com/office/officeart/2005/8/layout/vList4"/>
    <dgm:cxn modelId="{4DEA5D05-0F7D-49DF-996F-8ACF6609FF77}" srcId="{1DC03535-37BF-4D64-B85D-12985E575761}" destId="{2BA73B67-C223-49E7-9534-5A8B93280799}" srcOrd="1" destOrd="0" parTransId="{15FB14B7-F15F-4920-9287-5BE2EE5710FA}" sibTransId="{DF06CE9D-EC03-4BB7-80E7-B6BBC9BD2BA1}"/>
    <dgm:cxn modelId="{5DD4800C-8B1D-4DDA-AEC3-0B4783AABEB1}" type="presOf" srcId="{16FD653E-7795-4049-A079-E6D3A6AC412C}" destId="{B6500332-7BF6-4C02-85B4-E5715133AF64}" srcOrd="0" destOrd="1" presId="urn:microsoft.com/office/officeart/2005/8/layout/vList4"/>
    <dgm:cxn modelId="{70131515-2D1F-48D1-A289-192828991FED}" srcId="{598329FC-8920-475D-AF85-9D8355BDB771}" destId="{C260D422-46FA-4B55-A57C-1D8DC3251DEE}" srcOrd="0" destOrd="0" parTransId="{87658486-87A1-414B-9392-E2E5386231EF}" sibTransId="{8DBD8D55-8108-423B-9720-5FEEAD07B284}"/>
    <dgm:cxn modelId="{F7918221-7F4E-4505-B654-43BF4A02B7A0}" type="presOf" srcId="{EE25E764-4F9E-4E9A-A481-87E2C6609F4D}" destId="{06D07677-1C80-4A41-9B47-E64E0D5FA6E3}" srcOrd="1" destOrd="0" presId="urn:microsoft.com/office/officeart/2005/8/layout/vList4"/>
    <dgm:cxn modelId="{234BD52C-7222-4362-81C4-D2ADFF826CFB}" srcId="{90624791-DF06-4785-B5D4-72321105F646}" destId="{EE25E764-4F9E-4E9A-A481-87E2C6609F4D}" srcOrd="1" destOrd="0" parTransId="{70591266-3E24-469B-AAD5-C05F445395CC}" sibTransId="{554DD3A7-9E80-425F-88DB-D6E8B91E7610}"/>
    <dgm:cxn modelId="{658CB636-8CEF-4C9F-A118-AEEDDC90DA17}" type="presOf" srcId="{EF92BF50-C70A-47E8-964F-E91670528602}" destId="{FA939F72-42AE-49D3-B061-7F6E829E29E4}" srcOrd="1" destOrd="5" presId="urn:microsoft.com/office/officeart/2005/8/layout/vList4"/>
    <dgm:cxn modelId="{4B62E136-E6BF-40CF-B6FE-03FA3F9EB553}" srcId="{598329FC-8920-475D-AF85-9D8355BDB771}" destId="{D5050CC4-0B9C-4F69-8FF2-CCFEA4634483}" srcOrd="3" destOrd="0" parTransId="{80538909-CA59-4540-8501-4EAD2BC83793}" sibTransId="{35298B63-DC9A-4CFC-A6B0-C8B89B867286}"/>
    <dgm:cxn modelId="{DF91B73B-64CB-44DE-A83F-B0F86660E9BC}" type="presOf" srcId="{598329FC-8920-475D-AF85-9D8355BDB771}" destId="{26EAD85A-B83C-4C3D-BE27-60E412820AD9}" srcOrd="0" destOrd="0" presId="urn:microsoft.com/office/officeart/2005/8/layout/vList4"/>
    <dgm:cxn modelId="{F70D285C-08CD-42B0-8966-E3D150C662C6}" type="presOf" srcId="{822DF435-1ECC-43E3-9929-D2A413D1A5B3}" destId="{FA939F72-42AE-49D3-B061-7F6E829E29E4}" srcOrd="1" destOrd="3" presId="urn:microsoft.com/office/officeart/2005/8/layout/vList4"/>
    <dgm:cxn modelId="{FAA68B5E-72E6-458D-AE21-E523EC17255A}" type="presOf" srcId="{4815103A-7811-48F9-B4D5-93A2026F491E}" destId="{06D07677-1C80-4A41-9B47-E64E0D5FA6E3}" srcOrd="1" destOrd="4" presId="urn:microsoft.com/office/officeart/2005/8/layout/vList4"/>
    <dgm:cxn modelId="{22887546-8325-493A-8694-CB7D89CCC35E}" type="presOf" srcId="{E344D9EF-467A-4AEC-8ADD-2F96E24A1C03}" destId="{FA939F72-42AE-49D3-B061-7F6E829E29E4}" srcOrd="1" destOrd="2" presId="urn:microsoft.com/office/officeart/2005/8/layout/vList4"/>
    <dgm:cxn modelId="{C2213050-E90C-45AC-BC26-B4F6DBA5271F}" type="presOf" srcId="{7C06CB40-C812-4501-B0C7-8A2DD8A58E59}" destId="{0793D5C9-AC93-47B3-9114-2809E716C2B9}" srcOrd="0" destOrd="3" presId="urn:microsoft.com/office/officeart/2005/8/layout/vList4"/>
    <dgm:cxn modelId="{B40CBA53-D2D5-450E-AEE3-21D09AE432EC}" type="presOf" srcId="{E344D9EF-467A-4AEC-8ADD-2F96E24A1C03}" destId="{26EAD85A-B83C-4C3D-BE27-60E412820AD9}" srcOrd="0" destOrd="2" presId="urn:microsoft.com/office/officeart/2005/8/layout/vList4"/>
    <dgm:cxn modelId="{1C0A0A74-1897-4823-A46C-A4F5C7E1FADF}" srcId="{598329FC-8920-475D-AF85-9D8355BDB771}" destId="{E344D9EF-467A-4AEC-8ADD-2F96E24A1C03}" srcOrd="1" destOrd="0" parTransId="{D616D1B4-79F2-4F9D-A03A-442C63C9F172}" sibTransId="{7B8B8BD4-AFBD-4B40-B74A-CD5FC40D385E}"/>
    <dgm:cxn modelId="{D0C96E54-0100-456E-B7E9-F4EB3C704393}" type="presOf" srcId="{86329D3F-5E4C-4B6A-935A-E88F9C61BAFD}" destId="{06D07677-1C80-4A41-9B47-E64E0D5FA6E3}" srcOrd="1" destOrd="2" presId="urn:microsoft.com/office/officeart/2005/8/layout/vList4"/>
    <dgm:cxn modelId="{EDFB8E56-2794-4E5D-8617-F77DD82631A8}" srcId="{598329FC-8920-475D-AF85-9D8355BDB771}" destId="{822DF435-1ECC-43E3-9929-D2A413D1A5B3}" srcOrd="2" destOrd="0" parTransId="{B568289D-4552-47A6-8BAA-F562B0019F8E}" sibTransId="{BB4CC090-8CA0-4989-A05E-A1F4D1199A23}"/>
    <dgm:cxn modelId="{01BAF57B-4C85-4912-B10E-441814C26842}" type="presOf" srcId="{16FD653E-7795-4049-A079-E6D3A6AC412C}" destId="{B79E1D06-244F-4E9A-B7CF-6CB2575ADB51}" srcOrd="1" destOrd="1" presId="urn:microsoft.com/office/officeart/2005/8/layout/vList4"/>
    <dgm:cxn modelId="{8987747E-A88B-4557-BCE9-D7DC4D6C1803}" type="presOf" srcId="{C260D422-46FA-4B55-A57C-1D8DC3251DEE}" destId="{FA939F72-42AE-49D3-B061-7F6E829E29E4}" srcOrd="1" destOrd="1" presId="urn:microsoft.com/office/officeart/2005/8/layout/vList4"/>
    <dgm:cxn modelId="{D90E7E7E-F7B7-48EA-B113-C7559A85B36F}" srcId="{1DC03535-37BF-4D64-B85D-12985E575761}" destId="{663ECABF-198D-48B0-A114-19EE0A9C3D25}" srcOrd="2" destOrd="0" parTransId="{3FE7B3E2-A31A-4EC2-B147-0FBCF7EEE909}" sibTransId="{619795D3-0E89-4784-AE8C-19E3FD15D519}"/>
    <dgm:cxn modelId="{46137582-32E4-4CCD-8EF6-2EA1615B3655}" srcId="{90624791-DF06-4785-B5D4-72321105F646}" destId="{1DC03535-37BF-4D64-B85D-12985E575761}" srcOrd="0" destOrd="0" parTransId="{E1E4FB2E-6FE0-422C-BA14-3DFE6E7C1A5A}" sibTransId="{382CA4B3-0A40-4DED-8B8B-6405CA452BBA}"/>
    <dgm:cxn modelId="{1E811785-81BF-46FD-971B-F53091BA3B4F}" type="presOf" srcId="{90624791-DF06-4785-B5D4-72321105F646}" destId="{06005E94-9A69-4E65-A39B-6AF2A8B7E6FB}" srcOrd="0" destOrd="0" presId="urn:microsoft.com/office/officeart/2005/8/layout/vList4"/>
    <dgm:cxn modelId="{43A3A185-610C-4618-AF7C-4345628455D8}" type="presOf" srcId="{EF92BF50-C70A-47E8-964F-E91670528602}" destId="{26EAD85A-B83C-4C3D-BE27-60E412820AD9}" srcOrd="0" destOrd="5" presId="urn:microsoft.com/office/officeart/2005/8/layout/vList4"/>
    <dgm:cxn modelId="{E4A62786-B1E6-4F46-A69A-F459C6E4E8AD}" type="presOf" srcId="{2BA73B67-C223-49E7-9534-5A8B93280799}" destId="{B6500332-7BF6-4C02-85B4-E5715133AF64}" srcOrd="0" destOrd="2" presId="urn:microsoft.com/office/officeart/2005/8/layout/vList4"/>
    <dgm:cxn modelId="{4E43A48D-2F85-4CB7-8A74-B33A7F81F295}" type="presOf" srcId="{86329D3F-5E4C-4B6A-935A-E88F9C61BAFD}" destId="{0793D5C9-AC93-47B3-9114-2809E716C2B9}" srcOrd="0" destOrd="2" presId="urn:microsoft.com/office/officeart/2005/8/layout/vList4"/>
    <dgm:cxn modelId="{750ABE8D-787F-4B76-A797-44C4E6758284}" srcId="{598329FC-8920-475D-AF85-9D8355BDB771}" destId="{EF92BF50-C70A-47E8-964F-E91670528602}" srcOrd="4" destOrd="0" parTransId="{EE8509D3-A3BC-4307-AD28-72C1B0272E51}" sibTransId="{D04FF0FE-6B0F-46F6-9D8D-F59F0D553772}"/>
    <dgm:cxn modelId="{02F3EB95-2EE2-4D99-9F50-A71B21F60CC4}" type="presOf" srcId="{663ECABF-198D-48B0-A114-19EE0A9C3D25}" destId="{B6500332-7BF6-4C02-85B4-E5715133AF64}" srcOrd="0" destOrd="3" presId="urn:microsoft.com/office/officeart/2005/8/layout/vList4"/>
    <dgm:cxn modelId="{C4A40A9C-660F-4B0F-A4E3-38F0295996F5}" type="presOf" srcId="{822DF435-1ECC-43E3-9929-D2A413D1A5B3}" destId="{26EAD85A-B83C-4C3D-BE27-60E412820AD9}" srcOrd="0" destOrd="3" presId="urn:microsoft.com/office/officeart/2005/8/layout/vList4"/>
    <dgm:cxn modelId="{52081B9C-1358-48E4-A883-22101089AC9D}" type="presOf" srcId="{7C06CB40-C812-4501-B0C7-8A2DD8A58E59}" destId="{06D07677-1C80-4A41-9B47-E64E0D5FA6E3}" srcOrd="1" destOrd="3" presId="urn:microsoft.com/office/officeart/2005/8/layout/vList4"/>
    <dgm:cxn modelId="{D1E5E49D-6D01-4B38-A277-25DB22B65DD2}" srcId="{EE25E764-4F9E-4E9A-A481-87E2C6609F4D}" destId="{906F7F8E-5750-4C2E-9BCE-B6B03CF1CAA8}" srcOrd="0" destOrd="0" parTransId="{AFC79534-334C-4DDE-9821-46036E5F0BF5}" sibTransId="{2ED27964-A623-4156-9674-F274D98E00DC}"/>
    <dgm:cxn modelId="{0B3F2A9E-E84B-407E-B814-2B3002316F99}" srcId="{90624791-DF06-4785-B5D4-72321105F646}" destId="{598329FC-8920-475D-AF85-9D8355BDB771}" srcOrd="2" destOrd="0" parTransId="{04894F27-A504-434C-A872-CDC87052A1D3}" sibTransId="{D26255CE-0694-4CE7-ACA0-8DE2AE0EC77E}"/>
    <dgm:cxn modelId="{4E7DA4A4-0B02-489E-ADF9-BE773FD33954}" srcId="{1DC03535-37BF-4D64-B85D-12985E575761}" destId="{16FD653E-7795-4049-A079-E6D3A6AC412C}" srcOrd="0" destOrd="0" parTransId="{50A6DFF8-37AF-4866-978F-9196956323C6}" sibTransId="{148EDE4B-71E8-448D-B143-0082211EAC6C}"/>
    <dgm:cxn modelId="{5FD32CA5-4FDD-42CB-A04D-E0BC700C4C52}" type="presOf" srcId="{D5050CC4-0B9C-4F69-8FF2-CCFEA4634483}" destId="{26EAD85A-B83C-4C3D-BE27-60E412820AD9}" srcOrd="0" destOrd="4" presId="urn:microsoft.com/office/officeart/2005/8/layout/vList4"/>
    <dgm:cxn modelId="{D3A10BA7-FBA5-4C07-9A49-B1312895515D}" type="presOf" srcId="{1DC03535-37BF-4D64-B85D-12985E575761}" destId="{B6500332-7BF6-4C02-85B4-E5715133AF64}" srcOrd="0" destOrd="0" presId="urn:microsoft.com/office/officeart/2005/8/layout/vList4"/>
    <dgm:cxn modelId="{BF0B3BB4-18B8-4124-B82F-52482927602F}" type="presOf" srcId="{906F7F8E-5750-4C2E-9BCE-B6B03CF1CAA8}" destId="{0793D5C9-AC93-47B3-9114-2809E716C2B9}" srcOrd="0" destOrd="1" presId="urn:microsoft.com/office/officeart/2005/8/layout/vList4"/>
    <dgm:cxn modelId="{802BB9C8-E7AF-4822-826B-D0A3C5BCF19E}" type="presOf" srcId="{EE25E764-4F9E-4E9A-A481-87E2C6609F4D}" destId="{0793D5C9-AC93-47B3-9114-2809E716C2B9}" srcOrd="0" destOrd="0" presId="urn:microsoft.com/office/officeart/2005/8/layout/vList4"/>
    <dgm:cxn modelId="{2C4576C9-FBBE-4BF7-AA6D-4AC0EA29F6B4}" type="presOf" srcId="{2BA73B67-C223-49E7-9534-5A8B93280799}" destId="{B79E1D06-244F-4E9A-B7CF-6CB2575ADB51}" srcOrd="1" destOrd="2" presId="urn:microsoft.com/office/officeart/2005/8/layout/vList4"/>
    <dgm:cxn modelId="{58CB60CC-5BCB-46C7-AC50-8EEE3BC86DD0}" type="presOf" srcId="{C260D422-46FA-4B55-A57C-1D8DC3251DEE}" destId="{26EAD85A-B83C-4C3D-BE27-60E412820AD9}" srcOrd="0" destOrd="1" presId="urn:microsoft.com/office/officeart/2005/8/layout/vList4"/>
    <dgm:cxn modelId="{DA4D63CC-7163-4293-A53B-7F27F42CF2B4}" type="presOf" srcId="{906F7F8E-5750-4C2E-9BCE-B6B03CF1CAA8}" destId="{06D07677-1C80-4A41-9B47-E64E0D5FA6E3}" srcOrd="1" destOrd="1" presId="urn:microsoft.com/office/officeart/2005/8/layout/vList4"/>
    <dgm:cxn modelId="{648122CE-1CE5-4DCD-B407-1D35973D58BE}" type="presOf" srcId="{4815103A-7811-48F9-B4D5-93A2026F491E}" destId="{0793D5C9-AC93-47B3-9114-2809E716C2B9}" srcOrd="0" destOrd="4" presId="urn:microsoft.com/office/officeart/2005/8/layout/vList4"/>
    <dgm:cxn modelId="{B9E887D3-CA51-47DC-9BBE-2D3C4B09769C}" type="presOf" srcId="{D5050CC4-0B9C-4F69-8FF2-CCFEA4634483}" destId="{FA939F72-42AE-49D3-B061-7F6E829E29E4}" srcOrd="1" destOrd="4" presId="urn:microsoft.com/office/officeart/2005/8/layout/vList4"/>
    <dgm:cxn modelId="{CA0A47D4-09BD-4124-B832-8AED822C5EE7}" srcId="{EE25E764-4F9E-4E9A-A481-87E2C6609F4D}" destId="{4815103A-7811-48F9-B4D5-93A2026F491E}" srcOrd="3" destOrd="0" parTransId="{B3A562AA-2988-4852-940B-C8FE4F2DA8E4}" sibTransId="{B8A9878A-54A8-42DA-B582-19E145166EA9}"/>
    <dgm:cxn modelId="{460FEED9-8EA2-4FC3-9F64-1175F3006049}" type="presOf" srcId="{663ECABF-198D-48B0-A114-19EE0A9C3D25}" destId="{B79E1D06-244F-4E9A-B7CF-6CB2575ADB51}" srcOrd="1" destOrd="3" presId="urn:microsoft.com/office/officeart/2005/8/layout/vList4"/>
    <dgm:cxn modelId="{02464AE2-9ED6-4508-9445-52C1D498FA71}" type="presOf" srcId="{1DC03535-37BF-4D64-B85D-12985E575761}" destId="{B79E1D06-244F-4E9A-B7CF-6CB2575ADB51}" srcOrd="1" destOrd="0" presId="urn:microsoft.com/office/officeart/2005/8/layout/vList4"/>
    <dgm:cxn modelId="{52DEDCEB-992D-4B1D-BEDE-90B6ECD18199}" srcId="{EE25E764-4F9E-4E9A-A481-87E2C6609F4D}" destId="{86329D3F-5E4C-4B6A-935A-E88F9C61BAFD}" srcOrd="1" destOrd="0" parTransId="{E62A6E4A-955C-45F6-ACC2-F854AFFA6B1E}" sibTransId="{C5CB7724-9296-46E2-8CF4-94852F6A0176}"/>
    <dgm:cxn modelId="{18E3CAF5-7055-4F1C-BF34-A2C15C6BF407}" srcId="{EE25E764-4F9E-4E9A-A481-87E2C6609F4D}" destId="{7C06CB40-C812-4501-B0C7-8A2DD8A58E59}" srcOrd="2" destOrd="0" parTransId="{FE968F7F-B963-4129-8B96-09E82D3BBB1E}" sibTransId="{FB95D5CB-6832-4D43-B1F8-667B538B56FA}"/>
    <dgm:cxn modelId="{0EFD33B4-3C85-45C9-AEE6-7FD2CD970663}" type="presParOf" srcId="{06005E94-9A69-4E65-A39B-6AF2A8B7E6FB}" destId="{1139D280-1001-4F3A-AFD6-40C77D6FA83C}" srcOrd="0" destOrd="0" presId="urn:microsoft.com/office/officeart/2005/8/layout/vList4"/>
    <dgm:cxn modelId="{6E1470FE-0B94-4B59-8C9A-7EBAE86332EA}" type="presParOf" srcId="{1139D280-1001-4F3A-AFD6-40C77D6FA83C}" destId="{B6500332-7BF6-4C02-85B4-E5715133AF64}" srcOrd="0" destOrd="0" presId="urn:microsoft.com/office/officeart/2005/8/layout/vList4"/>
    <dgm:cxn modelId="{D291BC8A-92BD-414B-81D5-61C0DA9EA4B3}" type="presParOf" srcId="{1139D280-1001-4F3A-AFD6-40C77D6FA83C}" destId="{D03A3ABE-36F0-460A-A5CD-8D7ED3415C34}" srcOrd="1" destOrd="0" presId="urn:microsoft.com/office/officeart/2005/8/layout/vList4"/>
    <dgm:cxn modelId="{79312EAC-AABE-473A-9B3E-DFD3EE26D403}" type="presParOf" srcId="{1139D280-1001-4F3A-AFD6-40C77D6FA83C}" destId="{B79E1D06-244F-4E9A-B7CF-6CB2575ADB51}" srcOrd="2" destOrd="0" presId="urn:microsoft.com/office/officeart/2005/8/layout/vList4"/>
    <dgm:cxn modelId="{03EA3A83-3B0A-4489-9109-A59D8C2A0306}" type="presParOf" srcId="{06005E94-9A69-4E65-A39B-6AF2A8B7E6FB}" destId="{70B0C50D-ECD1-45A5-AA00-1B7A64B96213}" srcOrd="1" destOrd="0" presId="urn:microsoft.com/office/officeart/2005/8/layout/vList4"/>
    <dgm:cxn modelId="{B559F952-57D3-45E7-8ED3-9B493C19EA22}" type="presParOf" srcId="{06005E94-9A69-4E65-A39B-6AF2A8B7E6FB}" destId="{AB51F91A-5E77-4B23-A8BB-831E179D1190}" srcOrd="2" destOrd="0" presId="urn:microsoft.com/office/officeart/2005/8/layout/vList4"/>
    <dgm:cxn modelId="{1969EA2C-2019-4B14-9EAE-DD2167A21D31}" type="presParOf" srcId="{AB51F91A-5E77-4B23-A8BB-831E179D1190}" destId="{0793D5C9-AC93-47B3-9114-2809E716C2B9}" srcOrd="0" destOrd="0" presId="urn:microsoft.com/office/officeart/2005/8/layout/vList4"/>
    <dgm:cxn modelId="{8DEEE8F1-322B-435A-AE8B-2AC6AF041D01}" type="presParOf" srcId="{AB51F91A-5E77-4B23-A8BB-831E179D1190}" destId="{982B4ED5-5421-4FC0-AA38-C7C5A14BD52A}" srcOrd="1" destOrd="0" presId="urn:microsoft.com/office/officeart/2005/8/layout/vList4"/>
    <dgm:cxn modelId="{1E00EF8F-DA3A-46F6-9078-3ABE6F7531FB}" type="presParOf" srcId="{AB51F91A-5E77-4B23-A8BB-831E179D1190}" destId="{06D07677-1C80-4A41-9B47-E64E0D5FA6E3}" srcOrd="2" destOrd="0" presId="urn:microsoft.com/office/officeart/2005/8/layout/vList4"/>
    <dgm:cxn modelId="{42E40396-9655-4A13-B0BB-222C39C84A38}" type="presParOf" srcId="{06005E94-9A69-4E65-A39B-6AF2A8B7E6FB}" destId="{10756AF3-CA4C-436D-8F7F-1AF2C8F1B789}" srcOrd="3" destOrd="0" presId="urn:microsoft.com/office/officeart/2005/8/layout/vList4"/>
    <dgm:cxn modelId="{06FAD36C-AE89-48C1-A04F-FA4A885DEB1D}" type="presParOf" srcId="{06005E94-9A69-4E65-A39B-6AF2A8B7E6FB}" destId="{E1CFE1DE-6DF5-435E-8807-E42676927E6F}" srcOrd="4" destOrd="0" presId="urn:microsoft.com/office/officeart/2005/8/layout/vList4"/>
    <dgm:cxn modelId="{56D28792-87E4-42EA-A448-833075F2540E}" type="presParOf" srcId="{E1CFE1DE-6DF5-435E-8807-E42676927E6F}" destId="{26EAD85A-B83C-4C3D-BE27-60E412820AD9}" srcOrd="0" destOrd="0" presId="urn:microsoft.com/office/officeart/2005/8/layout/vList4"/>
    <dgm:cxn modelId="{655C093F-2249-4B45-9125-A0C5F6CEA1E1}" type="presParOf" srcId="{E1CFE1DE-6DF5-435E-8807-E42676927E6F}" destId="{C0496705-C82C-496E-A8F4-DFA810525DD8}" srcOrd="1" destOrd="0" presId="urn:microsoft.com/office/officeart/2005/8/layout/vList4"/>
    <dgm:cxn modelId="{84ECAB48-1607-49B0-974D-71189E4956B9}" type="presParOf" srcId="{E1CFE1DE-6DF5-435E-8807-E42676927E6F}" destId="{FA939F72-42AE-49D3-B061-7F6E829E29E4}" srcOrd="2" destOrd="0" presId="urn:microsoft.com/office/officeart/2005/8/layout/vList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6500332-7BF6-4C02-85B4-E5715133AF64}">
      <dsp:nvSpPr>
        <dsp:cNvPr id="0" name=""/>
        <dsp:cNvSpPr/>
      </dsp:nvSpPr>
      <dsp:spPr>
        <a:xfrm>
          <a:off x="0" y="0"/>
          <a:ext cx="6399822" cy="1624311"/>
        </a:xfrm>
        <a:prstGeom prst="roundRect">
          <a:avLst>
            <a:gd name="adj" fmla="val 10000"/>
          </a:avLst>
        </a:prstGeom>
        <a:solidFill>
          <a:srgbClr val="179BD8"/>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nl-NL" sz="1700" kern="1200" dirty="0"/>
            <a:t>Sponsoring kinderen </a:t>
          </a:r>
        </a:p>
        <a:p>
          <a:pPr marL="114300" lvl="1" indent="-114300" algn="l" defTabSz="577850">
            <a:lnSpc>
              <a:spcPct val="90000"/>
            </a:lnSpc>
            <a:spcBef>
              <a:spcPct val="0"/>
            </a:spcBef>
            <a:spcAft>
              <a:spcPct val="15000"/>
            </a:spcAft>
            <a:buChar char="•"/>
          </a:pPr>
          <a:r>
            <a:rPr lang="nl-NL" sz="1300" kern="1200" dirty="0"/>
            <a:t>Ontvangen € 62.635</a:t>
          </a:r>
        </a:p>
        <a:p>
          <a:pPr marL="114300" lvl="1" indent="-114300" algn="l" defTabSz="577850">
            <a:lnSpc>
              <a:spcPct val="90000"/>
            </a:lnSpc>
            <a:spcBef>
              <a:spcPct val="0"/>
            </a:spcBef>
            <a:spcAft>
              <a:spcPct val="15000"/>
            </a:spcAft>
            <a:buChar char="•"/>
          </a:pPr>
          <a:r>
            <a:rPr lang="nl-NL" sz="1300" kern="1200" dirty="0"/>
            <a:t>Uitgegeven € 71.977 -/-</a:t>
          </a:r>
        </a:p>
        <a:p>
          <a:pPr marL="114300" lvl="1" indent="-114300" algn="l" defTabSz="577850">
            <a:lnSpc>
              <a:spcPct val="90000"/>
            </a:lnSpc>
            <a:spcBef>
              <a:spcPct val="0"/>
            </a:spcBef>
            <a:spcAft>
              <a:spcPct val="15000"/>
            </a:spcAft>
            <a:buChar char="•"/>
          </a:pPr>
          <a:r>
            <a:rPr lang="nl-NL" sz="1300" kern="1200" dirty="0"/>
            <a:t>Af van vooruit ontvangen sponsorbijdrage € 6.405</a:t>
          </a:r>
        </a:p>
      </dsp:txBody>
      <dsp:txXfrm>
        <a:off x="1442395" y="0"/>
        <a:ext cx="4957427" cy="1624311"/>
      </dsp:txXfrm>
    </dsp:sp>
    <dsp:sp modelId="{D03A3ABE-36F0-460A-A5CD-8D7ED3415C34}">
      <dsp:nvSpPr>
        <dsp:cNvPr id="0" name=""/>
        <dsp:cNvSpPr/>
      </dsp:nvSpPr>
      <dsp:spPr>
        <a:xfrm>
          <a:off x="162431" y="162431"/>
          <a:ext cx="1279964" cy="1299448"/>
        </a:xfrm>
        <a:prstGeom prst="roundRect">
          <a:avLst>
            <a:gd name="adj" fmla="val 10000"/>
          </a:avLst>
        </a:prstGeom>
        <a:blipFill>
          <a:blip xmlns:r="http://schemas.openxmlformats.org/officeDocument/2006/relationships" r:embed="rId1">
            <a:extLst>
              <a:ext uri="{28A0092B-C50C-407E-A947-70E740481C1C}">
                <a14:useLocalDpi xmlns:a14="http://schemas.microsoft.com/office/drawing/2010/main" val="0"/>
              </a:ext>
            </a:extLst>
          </a:blip>
          <a:srcRect/>
          <a:stretch>
            <a:fillRect l="-6000" r="-6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793D5C9-AC93-47B3-9114-2809E716C2B9}">
      <dsp:nvSpPr>
        <dsp:cNvPr id="0" name=""/>
        <dsp:cNvSpPr/>
      </dsp:nvSpPr>
      <dsp:spPr>
        <a:xfrm>
          <a:off x="0" y="1786742"/>
          <a:ext cx="6399822" cy="1353635"/>
        </a:xfrm>
        <a:prstGeom prst="roundRect">
          <a:avLst>
            <a:gd name="adj" fmla="val 10000"/>
          </a:avLst>
        </a:prstGeom>
        <a:solidFill>
          <a:srgbClr val="7FBC46"/>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nl-NL" sz="1700" kern="1200" dirty="0"/>
            <a:t>Giften en specifieke projecten</a:t>
          </a:r>
        </a:p>
        <a:p>
          <a:pPr marL="114300" lvl="1" indent="-114300" algn="l" defTabSz="577850">
            <a:lnSpc>
              <a:spcPct val="90000"/>
            </a:lnSpc>
            <a:spcBef>
              <a:spcPct val="0"/>
            </a:spcBef>
            <a:spcAft>
              <a:spcPct val="15000"/>
            </a:spcAft>
            <a:buChar char="•"/>
          </a:pPr>
          <a:r>
            <a:rPr lang="nl-NL" sz="1300" kern="1200" dirty="0"/>
            <a:t>Ontvangen giften € 27.493</a:t>
          </a:r>
        </a:p>
        <a:p>
          <a:pPr marL="114300" lvl="1" indent="-114300" algn="l" defTabSz="577850">
            <a:lnSpc>
              <a:spcPct val="90000"/>
            </a:lnSpc>
            <a:spcBef>
              <a:spcPct val="0"/>
            </a:spcBef>
            <a:spcAft>
              <a:spcPct val="15000"/>
            </a:spcAft>
            <a:buChar char="•"/>
          </a:pPr>
          <a:r>
            <a:rPr lang="nl-NL" sz="1300" kern="1200" dirty="0"/>
            <a:t>Ontvangen voor projecten € 196.188</a:t>
          </a:r>
        </a:p>
        <a:p>
          <a:pPr marL="114300" lvl="1" indent="-114300" algn="l" defTabSz="577850">
            <a:lnSpc>
              <a:spcPct val="90000"/>
            </a:lnSpc>
            <a:spcBef>
              <a:spcPct val="0"/>
            </a:spcBef>
            <a:spcAft>
              <a:spcPct val="15000"/>
            </a:spcAft>
            <a:buChar char="•"/>
          </a:pPr>
          <a:r>
            <a:rPr lang="nl-NL" sz="1300" kern="1200" dirty="0"/>
            <a:t>Uitgegeven projecten en giften € 253.310 -/-</a:t>
          </a:r>
        </a:p>
        <a:p>
          <a:pPr marL="114300" lvl="1" indent="-114300" algn="l" defTabSz="577850">
            <a:lnSpc>
              <a:spcPct val="90000"/>
            </a:lnSpc>
            <a:spcBef>
              <a:spcPct val="0"/>
            </a:spcBef>
            <a:spcAft>
              <a:spcPct val="15000"/>
            </a:spcAft>
            <a:buChar char="•"/>
          </a:pPr>
          <a:r>
            <a:rPr lang="nl-NL" sz="1300" kern="1200" dirty="0"/>
            <a:t>Saldo € 29.629 -/-</a:t>
          </a:r>
        </a:p>
      </dsp:txBody>
      <dsp:txXfrm>
        <a:off x="1442395" y="1786742"/>
        <a:ext cx="4957427" cy="1353635"/>
      </dsp:txXfrm>
    </dsp:sp>
    <dsp:sp modelId="{982B4ED5-5421-4FC0-AA38-C7C5A14BD52A}">
      <dsp:nvSpPr>
        <dsp:cNvPr id="0" name=""/>
        <dsp:cNvSpPr/>
      </dsp:nvSpPr>
      <dsp:spPr>
        <a:xfrm>
          <a:off x="162431" y="1813835"/>
          <a:ext cx="1279964" cy="1299448"/>
        </a:xfrm>
        <a:prstGeom prst="roundRect">
          <a:avLst>
            <a:gd name="adj" fmla="val 10000"/>
          </a:avLst>
        </a:prstGeom>
        <a:blipFill>
          <a:blip xmlns:r="http://schemas.openxmlformats.org/officeDocument/2006/relationships" r:embed="rId2">
            <a:extLst>
              <a:ext uri="{28A0092B-C50C-407E-A947-70E740481C1C}">
                <a14:useLocalDpi xmlns:a14="http://schemas.microsoft.com/office/drawing/2010/main" val="0"/>
              </a:ext>
            </a:extLst>
          </a:blip>
          <a:srcRect/>
          <a:stretch>
            <a:fillRect l="-6000" r="-6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6EAD85A-B83C-4C3D-BE27-60E412820AD9}">
      <dsp:nvSpPr>
        <dsp:cNvPr id="0" name=""/>
        <dsp:cNvSpPr/>
      </dsp:nvSpPr>
      <dsp:spPr>
        <a:xfrm>
          <a:off x="0" y="3302809"/>
          <a:ext cx="6399822" cy="1624311"/>
        </a:xfrm>
        <a:prstGeom prst="roundRect">
          <a:avLst>
            <a:gd name="adj" fmla="val 10000"/>
          </a:avLst>
        </a:prstGeom>
        <a:solidFill>
          <a:srgbClr val="FD9A17"/>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nl-NL" sz="1700" kern="1200" dirty="0"/>
            <a:t>Overzicht reserves / vrij te besteden middelen </a:t>
          </a:r>
        </a:p>
        <a:p>
          <a:pPr marL="114300" lvl="1" indent="-114300" algn="l" defTabSz="577850">
            <a:lnSpc>
              <a:spcPct val="90000"/>
            </a:lnSpc>
            <a:spcBef>
              <a:spcPct val="0"/>
            </a:spcBef>
            <a:spcAft>
              <a:spcPct val="15000"/>
            </a:spcAft>
            <a:buChar char="•"/>
          </a:pPr>
          <a:r>
            <a:rPr lang="nl-NL" sz="1300" kern="1200" dirty="0"/>
            <a:t>Bankstand € 108.220</a:t>
          </a:r>
        </a:p>
        <a:p>
          <a:pPr marL="114300" lvl="1" indent="-114300" algn="l" defTabSz="577850">
            <a:lnSpc>
              <a:spcPct val="90000"/>
            </a:lnSpc>
            <a:spcBef>
              <a:spcPct val="0"/>
            </a:spcBef>
            <a:spcAft>
              <a:spcPct val="15000"/>
            </a:spcAft>
            <a:buChar char="•"/>
          </a:pPr>
          <a:r>
            <a:rPr lang="nl-NL" sz="1300" kern="1200" dirty="0"/>
            <a:t>Vooruit ontvangen sponsorbijdragen voor kinderen € 52.844 -/-</a:t>
          </a:r>
        </a:p>
        <a:p>
          <a:pPr marL="114300" lvl="1" indent="-114300" algn="l" defTabSz="577850">
            <a:lnSpc>
              <a:spcPct val="90000"/>
            </a:lnSpc>
            <a:spcBef>
              <a:spcPct val="0"/>
            </a:spcBef>
            <a:spcAft>
              <a:spcPct val="15000"/>
            </a:spcAft>
            <a:buChar char="•"/>
          </a:pPr>
          <a:r>
            <a:rPr lang="nl-NL" sz="1300" kern="1200" dirty="0"/>
            <a:t>Risicoreservering voor sponsorkinderen € 26.000 -/-</a:t>
          </a:r>
        </a:p>
        <a:p>
          <a:pPr marL="114300" lvl="1" indent="-114300" algn="l" defTabSz="577850">
            <a:lnSpc>
              <a:spcPct val="90000"/>
            </a:lnSpc>
            <a:spcBef>
              <a:spcPct val="0"/>
            </a:spcBef>
            <a:spcAft>
              <a:spcPct val="15000"/>
            </a:spcAft>
            <a:buChar char="•"/>
          </a:pPr>
          <a:r>
            <a:rPr lang="nl-NL" sz="1300" kern="1200" dirty="0"/>
            <a:t>Reservering projecten € 3.487-/-</a:t>
          </a:r>
        </a:p>
        <a:p>
          <a:pPr marL="114300" lvl="1" indent="-114300" algn="l" defTabSz="577850">
            <a:lnSpc>
              <a:spcPct val="90000"/>
            </a:lnSpc>
            <a:spcBef>
              <a:spcPct val="0"/>
            </a:spcBef>
            <a:spcAft>
              <a:spcPct val="15000"/>
            </a:spcAft>
            <a:buChar char="•"/>
          </a:pPr>
          <a:r>
            <a:rPr lang="nl-NL" sz="1300" kern="1200" dirty="0"/>
            <a:t>Vrij te besteden € 26.454</a:t>
          </a:r>
        </a:p>
      </dsp:txBody>
      <dsp:txXfrm>
        <a:off x="1442395" y="3302809"/>
        <a:ext cx="4957427" cy="1624311"/>
      </dsp:txXfrm>
    </dsp:sp>
    <dsp:sp modelId="{C0496705-C82C-496E-A8F4-DFA810525DD8}">
      <dsp:nvSpPr>
        <dsp:cNvPr id="0" name=""/>
        <dsp:cNvSpPr/>
      </dsp:nvSpPr>
      <dsp:spPr>
        <a:xfrm>
          <a:off x="162431" y="3465240"/>
          <a:ext cx="1279964" cy="1299448"/>
        </a:xfrm>
        <a:prstGeom prst="roundRect">
          <a:avLst>
            <a:gd name="adj" fmla="val 10000"/>
          </a:avLst>
        </a:prstGeom>
        <a:blipFill>
          <a:blip xmlns:r="http://schemas.openxmlformats.org/officeDocument/2006/relationships" r:embed="rId3">
            <a:extLst>
              <a:ext uri="{28A0092B-C50C-407E-A947-70E740481C1C}">
                <a14:useLocalDpi xmlns:a14="http://schemas.microsoft.com/office/drawing/2010/main" val="0"/>
              </a:ext>
            </a:extLst>
          </a:blip>
          <a:srcRect/>
          <a:stretch>
            <a:fillRect l="-12000" r="-12000"/>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vList4">
  <dgm:title val=""/>
  <dgm:desc val=""/>
  <dgm:catLst>
    <dgm:cat type="list" pri="13000"/>
    <dgm:cat type="picture" pri="26000"/>
    <dgm:cat type="pictureconvert" pri="26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33" srcId="3" destId="31" srcOrd="0" destOrd="0"/>
        <dgm:cxn modelId="34" srcId="3" destId="3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resizeHandles val="exact"/>
    </dgm:varLst>
    <dgm:alg type="lin">
      <dgm:param type="linDir" val="fromT"/>
      <dgm:param type="vertAlign" val="t"/>
    </dgm:alg>
    <dgm:shape xmlns:r="http://schemas.openxmlformats.org/officeDocument/2006/relationships" r:blip="">
      <dgm:adjLst/>
    </dgm:shape>
    <dgm:presOf/>
    <dgm:constrLst>
      <dgm:constr type="w" for="ch" forName="comp" refType="w"/>
      <dgm:constr type="h" for="ch" forName="comp" refType="h"/>
      <dgm:constr type="h" for="ch" forName="spacer" refType="h" refFor="ch" refForName="comp" op="equ" fact="0.1"/>
      <dgm:constr type="primFontSz" for="des" forName="text" op="equ" val="65"/>
    </dgm:constrLst>
    <dgm:ruleLst/>
    <dgm:forEach name="Name0" axis="ch" ptType="node">
      <dgm:layoutNode name="comp" styleLbl="node1">
        <dgm:alg type="composite"/>
        <dgm:shape xmlns:r="http://schemas.openxmlformats.org/officeDocument/2006/relationships" r:blip="">
          <dgm:adjLst/>
        </dgm:shape>
        <dgm:presOf/>
        <dgm:choose name="Name1">
          <dgm:if name="Name2" func="var" arg="dir" op="equ" val="norm">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l" for="ch" forName="img" refType="h" refFor="ch" refForName="box" fact="0.1"/>
              <dgm:constr type="h" for="ch" forName="text" refType="h"/>
              <dgm:constr type="l" for="ch" forName="text" refType="r" refFor="ch" refForName="img"/>
              <dgm:constr type="r" for="ch" forName="text" refType="w"/>
            </dgm:constrLst>
          </dgm:if>
          <dgm:else name="Name3">
            <dgm:constrLst>
              <dgm:constr type="h" for="ch" forName="box" refType="h"/>
              <dgm:constr type="w" for="ch" forName="box" refType="w"/>
              <dgm:constr type="w" for="ch" forName="img" refType="w" refFor="ch" refForName="box" fact="0.2"/>
              <dgm:constr type="h" for="ch" forName="img" refType="h" refFor="ch" refForName="box" fact="0.8"/>
              <dgm:constr type="t" for="ch" forName="img" refType="h" refFor="ch" refForName="box" fact="0.1"/>
              <dgm:constr type="r" for="ch" forName="img" refType="w" refFor="ch" refForName="box"/>
              <dgm:constr type="rOff" for="ch" forName="img" refType="h" refFor="ch" refForName="box" fact="-0.1"/>
              <dgm:constr type="h" for="ch" forName="text" refType="h"/>
              <dgm:constr type="r" for="ch" forName="text" refType="l" refFor="ch" refForName="img"/>
              <dgm:constr type="l" for="ch" forName="text"/>
            </dgm:constrLst>
          </dgm:else>
        </dgm:choose>
        <dgm:ruleLst/>
        <dgm:layoutNode name="box" styleLbl="node1">
          <dgm:alg type="sp"/>
          <dgm:shape xmlns:r="http://schemas.openxmlformats.org/officeDocument/2006/relationships" type="roundRect" r:blip="">
            <dgm:adjLst>
              <dgm:adj idx="1" val="0.1"/>
            </dgm:adjLst>
          </dgm:shape>
          <dgm:presOf axis="desOrSelf" ptType="node"/>
          <dgm:constrLst/>
          <dgm:ruleLst/>
        </dgm:layoutNode>
        <dgm:layoutNode name="img" styleLbl="fgImgPlace1">
          <dgm:alg type="sp"/>
          <dgm:shape xmlns:r="http://schemas.openxmlformats.org/officeDocument/2006/relationships" type="roundRect" r:blip="" blipPhldr="1">
            <dgm:adjLst>
              <dgm:adj idx="1" val="0.1"/>
            </dgm:adjLst>
          </dgm:shape>
          <dgm:presOf/>
          <dgm:constrLst/>
          <dgm:ruleLst/>
        </dgm:layoutNode>
        <dgm:layoutNode name="text">
          <dgm:varLst>
            <dgm:bulletEnabled val="1"/>
          </dgm:varLst>
          <dgm:alg type="tx">
            <dgm:param type="parTxLTRAlign" val="l"/>
            <dgm:param type="parTxRTLAlign" val="r"/>
          </dgm:alg>
          <dgm:shape xmlns:r="http://schemas.openxmlformats.org/officeDocument/2006/relationships" type="rect" r:blip="" hideGeom="1">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name="Name4" axis="followSib" ptType="sibTrans" cnt="1">
        <dgm:layoutNode name="spacer">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a:extLst>
              <a:ext uri="{FF2B5EF4-FFF2-40B4-BE49-F238E27FC236}">
                <a16:creationId xmlns:a16="http://schemas.microsoft.com/office/drawing/2014/main" id="{1C1AB6F0-A754-7A1E-642C-E13E712FE05B}"/>
              </a:ext>
            </a:extLst>
          </p:cNvPr>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nl-NL"/>
          </a:p>
        </p:txBody>
      </p:sp>
      <p:sp>
        <p:nvSpPr>
          <p:cNvPr id="3" name="Tijdelijke aanduiding voor datum 2">
            <a:extLst>
              <a:ext uri="{FF2B5EF4-FFF2-40B4-BE49-F238E27FC236}">
                <a16:creationId xmlns:a16="http://schemas.microsoft.com/office/drawing/2014/main" id="{81C53CB1-D21B-C9FA-0D1A-7200F8081E00}"/>
              </a:ext>
            </a:extLst>
          </p:cNvPr>
          <p:cNvSpPr>
            <a:spLocks noGrp="1"/>
          </p:cNvSpPr>
          <p:nvPr>
            <p:ph type="dt" sz="quarter" idx="1"/>
          </p:nvPr>
        </p:nvSpPr>
        <p:spPr>
          <a:xfrm>
            <a:off x="3901698" y="0"/>
            <a:ext cx="2984871" cy="502676"/>
          </a:xfrm>
          <a:prstGeom prst="rect">
            <a:avLst/>
          </a:prstGeom>
        </p:spPr>
        <p:txBody>
          <a:bodyPr vert="horz" lIns="96606" tIns="48303" rIns="96606" bIns="48303" rtlCol="0"/>
          <a:lstStyle>
            <a:lvl1pPr algn="r">
              <a:defRPr sz="1300"/>
            </a:lvl1pPr>
          </a:lstStyle>
          <a:p>
            <a:fld id="{49FCA222-8C6F-420D-8070-60BF91607593}" type="datetimeFigureOut">
              <a:rPr lang="nl-NL" smtClean="0"/>
              <a:t>5-5-2025</a:t>
            </a:fld>
            <a:endParaRPr lang="nl-NL"/>
          </a:p>
        </p:txBody>
      </p:sp>
      <p:sp>
        <p:nvSpPr>
          <p:cNvPr id="4" name="Tijdelijke aanduiding voor voettekst 3">
            <a:extLst>
              <a:ext uri="{FF2B5EF4-FFF2-40B4-BE49-F238E27FC236}">
                <a16:creationId xmlns:a16="http://schemas.microsoft.com/office/drawing/2014/main" id="{06D26298-A967-C20F-7240-842EDB6FC51D}"/>
              </a:ext>
            </a:extLst>
          </p:cNvPr>
          <p:cNvSpPr>
            <a:spLocks noGrp="1"/>
          </p:cNvSpPr>
          <p:nvPr>
            <p:ph type="ftr" sz="quarter" idx="2"/>
          </p:nvPr>
        </p:nvSpPr>
        <p:spPr>
          <a:xfrm>
            <a:off x="0" y="9516039"/>
            <a:ext cx="2984871" cy="502674"/>
          </a:xfrm>
          <a:prstGeom prst="rect">
            <a:avLst/>
          </a:prstGeom>
        </p:spPr>
        <p:txBody>
          <a:bodyPr vert="horz" lIns="96606" tIns="48303" rIns="96606" bIns="48303" rtlCol="0" anchor="b"/>
          <a:lstStyle>
            <a:lvl1pPr algn="l">
              <a:defRPr sz="1300"/>
            </a:lvl1pPr>
          </a:lstStyle>
          <a:p>
            <a:endParaRPr lang="nl-NL"/>
          </a:p>
        </p:txBody>
      </p:sp>
      <p:sp>
        <p:nvSpPr>
          <p:cNvPr id="5" name="Tijdelijke aanduiding voor dianummer 4">
            <a:extLst>
              <a:ext uri="{FF2B5EF4-FFF2-40B4-BE49-F238E27FC236}">
                <a16:creationId xmlns:a16="http://schemas.microsoft.com/office/drawing/2014/main" id="{3B4F1C64-F5D8-C5E7-92D1-CEB61908D5B8}"/>
              </a:ext>
            </a:extLst>
          </p:cNvPr>
          <p:cNvSpPr>
            <a:spLocks noGrp="1"/>
          </p:cNvSpPr>
          <p:nvPr>
            <p:ph type="sldNum" sz="quarter" idx="3"/>
          </p:nvPr>
        </p:nvSpPr>
        <p:spPr>
          <a:xfrm>
            <a:off x="3901698" y="9516039"/>
            <a:ext cx="2984871" cy="502674"/>
          </a:xfrm>
          <a:prstGeom prst="rect">
            <a:avLst/>
          </a:prstGeom>
        </p:spPr>
        <p:txBody>
          <a:bodyPr vert="horz" lIns="96606" tIns="48303" rIns="96606" bIns="48303" rtlCol="0" anchor="b"/>
          <a:lstStyle>
            <a:lvl1pPr algn="r">
              <a:defRPr sz="1300"/>
            </a:lvl1pPr>
          </a:lstStyle>
          <a:p>
            <a:fld id="{AE357EC2-1411-4D87-ACAD-F28D6905E7E0}" type="slidenum">
              <a:rPr lang="nl-NL" smtClean="0"/>
              <a:t>‹nr.›</a:t>
            </a:fld>
            <a:endParaRPr lang="nl-NL"/>
          </a:p>
        </p:txBody>
      </p:sp>
    </p:spTree>
    <p:extLst>
      <p:ext uri="{BB962C8B-B14F-4D97-AF65-F5344CB8AC3E}">
        <p14:creationId xmlns:p14="http://schemas.microsoft.com/office/powerpoint/2010/main" val="359464082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84871" cy="502676"/>
          </a:xfrm>
          <a:prstGeom prst="rect">
            <a:avLst/>
          </a:prstGeom>
        </p:spPr>
        <p:txBody>
          <a:bodyPr vert="horz" lIns="96606" tIns="48303" rIns="96606" bIns="48303" rtlCol="0"/>
          <a:lstStyle>
            <a:lvl1pPr algn="l">
              <a:defRPr sz="1300"/>
            </a:lvl1pPr>
          </a:lstStyle>
          <a:p>
            <a:endParaRPr lang="nl-NL"/>
          </a:p>
        </p:txBody>
      </p:sp>
      <p:sp>
        <p:nvSpPr>
          <p:cNvPr id="3" name="Tijdelijke aanduiding voor datum 2"/>
          <p:cNvSpPr>
            <a:spLocks noGrp="1"/>
          </p:cNvSpPr>
          <p:nvPr>
            <p:ph type="dt" idx="1"/>
          </p:nvPr>
        </p:nvSpPr>
        <p:spPr>
          <a:xfrm>
            <a:off x="3901698" y="0"/>
            <a:ext cx="2984871" cy="502676"/>
          </a:xfrm>
          <a:prstGeom prst="rect">
            <a:avLst/>
          </a:prstGeom>
        </p:spPr>
        <p:txBody>
          <a:bodyPr vert="horz" lIns="96606" tIns="48303" rIns="96606" bIns="48303" rtlCol="0"/>
          <a:lstStyle>
            <a:lvl1pPr algn="r">
              <a:defRPr sz="1300"/>
            </a:lvl1pPr>
          </a:lstStyle>
          <a:p>
            <a:fld id="{896F7A3A-7FF9-492A-9ACD-E3A52DC6DF6F}" type="datetimeFigureOut">
              <a:rPr lang="nl-NL" smtClean="0"/>
              <a:t>5-5-2025</a:t>
            </a:fld>
            <a:endParaRPr lang="nl-NL"/>
          </a:p>
        </p:txBody>
      </p:sp>
      <p:sp>
        <p:nvSpPr>
          <p:cNvPr id="4" name="Tijdelijke aanduiding voor dia-afbeelding 3"/>
          <p:cNvSpPr>
            <a:spLocks noGrp="1" noRot="1" noChangeAspect="1"/>
          </p:cNvSpPr>
          <p:nvPr>
            <p:ph type="sldImg" idx="2"/>
          </p:nvPr>
        </p:nvSpPr>
        <p:spPr>
          <a:xfrm>
            <a:off x="439738" y="1252538"/>
            <a:ext cx="6008687" cy="3381375"/>
          </a:xfrm>
          <a:prstGeom prst="rect">
            <a:avLst/>
          </a:prstGeom>
          <a:noFill/>
          <a:ln w="12700">
            <a:solidFill>
              <a:prstClr val="black"/>
            </a:solidFill>
          </a:ln>
        </p:spPr>
        <p:txBody>
          <a:bodyPr vert="horz" lIns="96606" tIns="48303" rIns="96606" bIns="48303" rtlCol="0" anchor="ctr"/>
          <a:lstStyle/>
          <a:p>
            <a:endParaRPr lang="nl-NL"/>
          </a:p>
        </p:txBody>
      </p:sp>
      <p:sp>
        <p:nvSpPr>
          <p:cNvPr id="5" name="Tijdelijke aanduiding voor notities 4"/>
          <p:cNvSpPr>
            <a:spLocks noGrp="1"/>
          </p:cNvSpPr>
          <p:nvPr>
            <p:ph type="body" sz="quarter" idx="3"/>
          </p:nvPr>
        </p:nvSpPr>
        <p:spPr>
          <a:xfrm>
            <a:off x="688817" y="4821506"/>
            <a:ext cx="5510530" cy="3944868"/>
          </a:xfrm>
          <a:prstGeom prst="rect">
            <a:avLst/>
          </a:prstGeom>
        </p:spPr>
        <p:txBody>
          <a:bodyPr vert="horz" lIns="96606" tIns="48303" rIns="96606" bIns="48303"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516039"/>
            <a:ext cx="2984871" cy="502674"/>
          </a:xfrm>
          <a:prstGeom prst="rect">
            <a:avLst/>
          </a:prstGeom>
        </p:spPr>
        <p:txBody>
          <a:bodyPr vert="horz" lIns="96606" tIns="48303" rIns="96606" bIns="48303" rtlCol="0" anchor="b"/>
          <a:lstStyle>
            <a:lvl1pPr algn="l">
              <a:defRPr sz="1300"/>
            </a:lvl1pPr>
          </a:lstStyle>
          <a:p>
            <a:endParaRPr lang="nl-NL"/>
          </a:p>
        </p:txBody>
      </p:sp>
      <p:sp>
        <p:nvSpPr>
          <p:cNvPr id="7" name="Tijdelijke aanduiding voor dianummer 6"/>
          <p:cNvSpPr>
            <a:spLocks noGrp="1"/>
          </p:cNvSpPr>
          <p:nvPr>
            <p:ph type="sldNum" sz="quarter" idx="5"/>
          </p:nvPr>
        </p:nvSpPr>
        <p:spPr>
          <a:xfrm>
            <a:off x="3901698" y="9516039"/>
            <a:ext cx="2984871" cy="502674"/>
          </a:xfrm>
          <a:prstGeom prst="rect">
            <a:avLst/>
          </a:prstGeom>
        </p:spPr>
        <p:txBody>
          <a:bodyPr vert="horz" lIns="96606" tIns="48303" rIns="96606" bIns="48303" rtlCol="0" anchor="b"/>
          <a:lstStyle>
            <a:lvl1pPr algn="r">
              <a:defRPr sz="1300"/>
            </a:lvl1pPr>
          </a:lstStyle>
          <a:p>
            <a:fld id="{9877F35E-9872-42D2-8642-38FA0F4F6E53}" type="slidenum">
              <a:rPr lang="nl-NL" smtClean="0"/>
              <a:t>‹nr.›</a:t>
            </a:fld>
            <a:endParaRPr lang="nl-NL"/>
          </a:p>
        </p:txBody>
      </p:sp>
    </p:spTree>
    <p:extLst>
      <p:ext uri="{BB962C8B-B14F-4D97-AF65-F5344CB8AC3E}">
        <p14:creationId xmlns:p14="http://schemas.microsoft.com/office/powerpoint/2010/main" val="4044429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atin typeface="Calibri" panose="020F0502020204030204" pitchFamily="34" charset="0"/>
                <a:cs typeface="Calibri" panose="020F0502020204030204" pitchFamily="34" charset="0"/>
              </a:defRPr>
            </a:lvl1pPr>
          </a:lstStyle>
          <a:p>
            <a:r>
              <a:rPr lang="nl-NL" dirty="0"/>
              <a:t>Klik om stijl te bewerken</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dirty="0"/>
              <a:t>Klikken om de ondertitelstijl van het model te bewerken</a:t>
            </a:r>
            <a:endParaRPr lang="en-US" dirty="0"/>
          </a:p>
        </p:txBody>
      </p:sp>
      <p:sp>
        <p:nvSpPr>
          <p:cNvPr id="4" name="Date Placeholder 3"/>
          <p:cNvSpPr>
            <a:spLocks noGrp="1"/>
          </p:cNvSpPr>
          <p:nvPr>
            <p:ph type="dt" sz="half" idx="10"/>
          </p:nvPr>
        </p:nvSpPr>
        <p:spPr/>
        <p:txBody>
          <a:bodyPr/>
          <a:lstStyle/>
          <a:p>
            <a:fld id="{D1FB7B1F-95E4-4DF6-B2B9-E637177EFD57}" type="datetime1">
              <a:rPr lang="en-US" smtClean="0"/>
              <a:t>5/5/2025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pic>
        <p:nvPicPr>
          <p:cNvPr id="8" name="Afbeelding 7">
            <a:extLst>
              <a:ext uri="{FF2B5EF4-FFF2-40B4-BE49-F238E27FC236}">
                <a16:creationId xmlns:a16="http://schemas.microsoft.com/office/drawing/2014/main" id="{412BAE59-968C-1E54-7398-E1724EA2180F}"/>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23344242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sche afbeelding met bijschrif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nl-NL"/>
              <a:t>Klik om stijl te bewerken</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E0669E53-8125-49C6-94C3-8516A54862D7}" type="datetime1">
              <a:rPr lang="en-US" smtClean="0"/>
              <a:t>5/5/2025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pic>
        <p:nvPicPr>
          <p:cNvPr id="8" name="Afbeelding 7">
            <a:extLst>
              <a:ext uri="{FF2B5EF4-FFF2-40B4-BE49-F238E27FC236}">
                <a16:creationId xmlns:a16="http://schemas.microsoft.com/office/drawing/2014/main" id="{FD121FD0-BD32-829C-FDE7-68D525AA5C01}"/>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405015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en bijschrif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nl-NL"/>
              <a:t>Klik om stijl te bewerken</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69A5EE0B-305C-49A5-A686-9A32A82ED11B}" type="datetime1">
              <a:rPr lang="en-US" smtClean="0"/>
              <a:t>5/5/2025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pic>
        <p:nvPicPr>
          <p:cNvPr id="3" name="Afbeelding 2">
            <a:extLst>
              <a:ext uri="{FF2B5EF4-FFF2-40B4-BE49-F238E27FC236}">
                <a16:creationId xmlns:a16="http://schemas.microsoft.com/office/drawing/2014/main" id="{B3DF5110-3603-78F5-19AD-77206817D3ED}"/>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15190381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eraat met bijschrift">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nl-NL"/>
              <a:t>Klik om stijl te bewerken</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381536EE-02D2-44AD-997D-3E76FFF4B801}" type="datetime1">
              <a:rPr lang="en-US" smtClean="0"/>
              <a:t>5/5/2025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pic>
        <p:nvPicPr>
          <p:cNvPr id="3" name="Afbeelding 2">
            <a:extLst>
              <a:ext uri="{FF2B5EF4-FFF2-40B4-BE49-F238E27FC236}">
                <a16:creationId xmlns:a16="http://schemas.microsoft.com/office/drawing/2014/main" id="{71A9A82E-B4E4-6512-B3B5-BF643F6E4565}"/>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5230332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amkaartje">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nl-NL"/>
              <a:t>Klik om stijl te bewerken</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D0B8648E-35AA-4712-891F-4D72E7585D1E}" type="datetime1">
              <a:rPr lang="en-US" smtClean="0"/>
              <a:t>5/5/2025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pic>
        <p:nvPicPr>
          <p:cNvPr id="3" name="Afbeelding 2">
            <a:extLst>
              <a:ext uri="{FF2B5EF4-FFF2-40B4-BE49-F238E27FC236}">
                <a16:creationId xmlns:a16="http://schemas.microsoft.com/office/drawing/2014/main" id="{13F52862-600D-9BC5-4C8C-21B3F6C38D7B}"/>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30928100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kolomme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nl-NL"/>
              <a:t>Klik om stijl te bewerken</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3" name="Date Placeholder 2"/>
          <p:cNvSpPr>
            <a:spLocks noGrp="1"/>
          </p:cNvSpPr>
          <p:nvPr>
            <p:ph type="dt" sz="half" idx="10"/>
          </p:nvPr>
        </p:nvSpPr>
        <p:spPr/>
        <p:txBody>
          <a:bodyPr/>
          <a:lstStyle/>
          <a:p>
            <a:fld id="{91A1B014-5138-4FA3-A6AA-19F3FD613920}" type="datetime1">
              <a:rPr lang="en-US" smtClean="0"/>
              <a:t>5/5/2025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‹nr.›</a:t>
            </a:fld>
            <a:endParaRPr lang="en-US" dirty="0"/>
          </a:p>
        </p:txBody>
      </p:sp>
      <p:pic>
        <p:nvPicPr>
          <p:cNvPr id="2" name="Afbeelding 1">
            <a:extLst>
              <a:ext uri="{FF2B5EF4-FFF2-40B4-BE49-F238E27FC236}">
                <a16:creationId xmlns:a16="http://schemas.microsoft.com/office/drawing/2014/main" id="{F26C29E7-27EB-B281-DF7C-7FFF1BC2C0BA}"/>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30969183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Afbeelding-kolom">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nl-NL"/>
              <a:t>Klik om stijl te bewerken</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nl-NL"/>
              <a:t>Klik op het pictogram als u een afbeelding wilt toevoegen</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Klikken om de tekststijl van het model te bewerken</a:t>
            </a:r>
          </a:p>
        </p:txBody>
      </p:sp>
      <p:sp>
        <p:nvSpPr>
          <p:cNvPr id="3" name="Date Placeholder 2"/>
          <p:cNvSpPr>
            <a:spLocks noGrp="1"/>
          </p:cNvSpPr>
          <p:nvPr>
            <p:ph type="dt" sz="half" idx="10"/>
          </p:nvPr>
        </p:nvSpPr>
        <p:spPr/>
        <p:txBody>
          <a:bodyPr/>
          <a:lstStyle/>
          <a:p>
            <a:fld id="{48499357-046D-43A5-A095-CEB5CF0C16EB}" type="datetime1">
              <a:rPr lang="en-US" smtClean="0"/>
              <a:t>5/5/2025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‹nr.›</a:t>
            </a:fld>
            <a:endParaRPr lang="en-US" dirty="0"/>
          </a:p>
        </p:txBody>
      </p:sp>
      <p:pic>
        <p:nvPicPr>
          <p:cNvPr id="2" name="Afbeelding 1">
            <a:extLst>
              <a:ext uri="{FF2B5EF4-FFF2-40B4-BE49-F238E27FC236}">
                <a16:creationId xmlns:a16="http://schemas.microsoft.com/office/drawing/2014/main" id="{3E11C35E-9320-FAE9-5E41-0EDC748998D4}"/>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317291966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nl-NL"/>
              <a:t>Klik om stijl te bewerken</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62BB68B9-1563-4129-9F12-A466B5727F4A}" type="datetime1">
              <a:rPr lang="en-US" smtClean="0"/>
              <a:t>5/5/2025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pic>
        <p:nvPicPr>
          <p:cNvPr id="3" name="Afbeelding 2">
            <a:extLst>
              <a:ext uri="{FF2B5EF4-FFF2-40B4-BE49-F238E27FC236}">
                <a16:creationId xmlns:a16="http://schemas.microsoft.com/office/drawing/2014/main" id="{0836942D-7D2A-04CC-03DB-1BB5C28A53D2}"/>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378513009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nl-NL"/>
              <a:t>Klik om stijl te bewerken</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B135AFDD-7410-48CE-9513-397243D30162}" type="datetime1">
              <a:rPr lang="en-US" smtClean="0"/>
              <a:t>5/5/2025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pic>
        <p:nvPicPr>
          <p:cNvPr id="3" name="Afbeelding 2">
            <a:extLst>
              <a:ext uri="{FF2B5EF4-FFF2-40B4-BE49-F238E27FC236}">
                <a16:creationId xmlns:a16="http://schemas.microsoft.com/office/drawing/2014/main" id="{075563F8-8A8E-60D5-6324-05E062B1886F}"/>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1648808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nl-NL"/>
              <a:t>Klik om stijl te bewerken</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2A3EA346-2203-4ED0-A301-81739C1F0AA5}" type="datetime1">
              <a:rPr lang="en-US" smtClean="0"/>
              <a:t>5/5/2025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pic>
        <p:nvPicPr>
          <p:cNvPr id="7" name="Afbeelding 6">
            <a:extLst>
              <a:ext uri="{FF2B5EF4-FFF2-40B4-BE49-F238E27FC236}">
                <a16:creationId xmlns:a16="http://schemas.microsoft.com/office/drawing/2014/main" id="{FB9423ED-6631-C789-6796-E732A4F19420}"/>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25504529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nl-NL"/>
              <a:t>Klik om stijl te bewerken</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Date Placeholder 3"/>
          <p:cNvSpPr>
            <a:spLocks noGrp="1"/>
          </p:cNvSpPr>
          <p:nvPr>
            <p:ph type="dt" sz="half" idx="10"/>
          </p:nvPr>
        </p:nvSpPr>
        <p:spPr/>
        <p:txBody>
          <a:bodyPr/>
          <a:lstStyle/>
          <a:p>
            <a:fld id="{C00F7D4C-2E65-4BCE-A01C-B4F7EF123E51}" type="datetime1">
              <a:rPr lang="en-US" smtClean="0"/>
              <a:t>5/5/2025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‹nr.›</a:t>
            </a:fld>
            <a:endParaRPr lang="en-US" dirty="0"/>
          </a:p>
        </p:txBody>
      </p:sp>
      <p:pic>
        <p:nvPicPr>
          <p:cNvPr id="7" name="Afbeelding 6">
            <a:extLst>
              <a:ext uri="{FF2B5EF4-FFF2-40B4-BE49-F238E27FC236}">
                <a16:creationId xmlns:a16="http://schemas.microsoft.com/office/drawing/2014/main" id="{9422512A-156A-E70A-B13F-8AFBB68B10B4}"/>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3666200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nl-NL" dirty="0"/>
              <a:t>Klik om stijl te bewerken</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Date Placeholder 4"/>
          <p:cNvSpPr>
            <a:spLocks noGrp="1"/>
          </p:cNvSpPr>
          <p:nvPr>
            <p:ph type="dt" sz="half" idx="10"/>
          </p:nvPr>
        </p:nvSpPr>
        <p:spPr/>
        <p:txBody>
          <a:bodyPr/>
          <a:lstStyle/>
          <a:p>
            <a:fld id="{442E1C86-9E8C-4BE1-BCA5-46C4A8D89648}" type="datetime1">
              <a:rPr lang="en-US" smtClean="0"/>
              <a:t>5/5/2025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pic>
        <p:nvPicPr>
          <p:cNvPr id="2" name="Afbeelding 1">
            <a:extLst>
              <a:ext uri="{FF2B5EF4-FFF2-40B4-BE49-F238E27FC236}">
                <a16:creationId xmlns:a16="http://schemas.microsoft.com/office/drawing/2014/main" id="{921560EB-489F-8901-6542-D9D3B5461D27}"/>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39211251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nl-NL"/>
              <a:t>Klik om stijl te bewerken</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2" name="Content Placeholder 3"/>
          <p:cNvSpPr>
            <a:spLocks noGrp="1"/>
          </p:cNvSpPr>
          <p:nvPr>
            <p:ph sz="quarter" idx="13"/>
          </p:nvPr>
        </p:nvSpPr>
        <p:spPr>
          <a:xfrm>
            <a:off x="913774" y="3051012"/>
            <a:ext cx="5106027" cy="2740187"/>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13" name="Content Placeholder 5"/>
          <p:cNvSpPr>
            <a:spLocks noGrp="1"/>
          </p:cNvSpPr>
          <p:nvPr>
            <p:ph sz="quarter" idx="14"/>
          </p:nvPr>
        </p:nvSpPr>
        <p:spPr>
          <a:xfrm>
            <a:off x="6172200" y="3051012"/>
            <a:ext cx="5105401" cy="2740187"/>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45759D82-9D57-4118-9DA0-FC019119344F}" type="datetime1">
              <a:rPr lang="en-US" smtClean="0"/>
              <a:t>5/5/2025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‹nr.›</a:t>
            </a:fld>
            <a:endParaRPr lang="en-US" dirty="0"/>
          </a:p>
        </p:txBody>
      </p:sp>
      <p:pic>
        <p:nvPicPr>
          <p:cNvPr id="2" name="Afbeelding 1">
            <a:extLst>
              <a:ext uri="{FF2B5EF4-FFF2-40B4-BE49-F238E27FC236}">
                <a16:creationId xmlns:a16="http://schemas.microsoft.com/office/drawing/2014/main" id="{19E22A15-2534-DABA-21CC-7A759D448281}"/>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2719635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766DAFEF-3655-40F6-9BE3-B3E587A0421D}" type="datetime1">
              <a:rPr lang="en-US" smtClean="0"/>
              <a:t>5/5/2025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‹nr.›</a:t>
            </a:fld>
            <a:endParaRPr lang="en-US" dirty="0"/>
          </a:p>
        </p:txBody>
      </p:sp>
      <p:pic>
        <p:nvPicPr>
          <p:cNvPr id="6" name="Afbeelding 5">
            <a:extLst>
              <a:ext uri="{FF2B5EF4-FFF2-40B4-BE49-F238E27FC236}">
                <a16:creationId xmlns:a16="http://schemas.microsoft.com/office/drawing/2014/main" id="{F82C1CBA-C892-B880-B1F9-D119F6A8EA86}"/>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16470135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6ED2A061-2A62-4E42-BE4D-E3960A6AB03E}" type="datetime1">
              <a:rPr lang="en-US" smtClean="0"/>
              <a:t>5/5/2025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‹nr.›</a:t>
            </a:fld>
            <a:endParaRPr lang="en-US" dirty="0"/>
          </a:p>
        </p:txBody>
      </p:sp>
      <p:pic>
        <p:nvPicPr>
          <p:cNvPr id="5" name="Afbeelding 4">
            <a:extLst>
              <a:ext uri="{FF2B5EF4-FFF2-40B4-BE49-F238E27FC236}">
                <a16:creationId xmlns:a16="http://schemas.microsoft.com/office/drawing/2014/main" id="{E58BDB9B-A468-0B90-7DFA-E83C8590EA92}"/>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421752023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nl-NL"/>
              <a:t>Klik om stijl te bewerken</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nl-NL" dirty="0"/>
              <a:t>Klikken om de tekststijl van het model te bewerken</a:t>
            </a:r>
          </a:p>
          <a:p>
            <a:pPr lvl="1"/>
            <a:r>
              <a:rPr lang="nl-NL" dirty="0"/>
              <a:t>Tweede niveau</a:t>
            </a:r>
          </a:p>
          <a:p>
            <a:pPr lvl="2"/>
            <a:r>
              <a:rPr lang="nl-NL" dirty="0"/>
              <a:t>Derde niveau</a:t>
            </a:r>
          </a:p>
          <a:p>
            <a:pPr lvl="3"/>
            <a:r>
              <a:rPr lang="nl-NL" dirty="0"/>
              <a:t>Vierde niveau</a:t>
            </a:r>
          </a:p>
          <a:p>
            <a:pPr lvl="4"/>
            <a:r>
              <a:rPr lang="nl-NL" dirty="0"/>
              <a:t>Vijfde niveau</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0A4F3F87-01EA-4EA5-BFC1-E39D57558CB3}" type="datetime1">
              <a:rPr lang="en-US" smtClean="0"/>
              <a:t>5/5/2025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pic>
        <p:nvPicPr>
          <p:cNvPr id="3" name="Afbeelding 2">
            <a:extLst>
              <a:ext uri="{FF2B5EF4-FFF2-40B4-BE49-F238E27FC236}">
                <a16:creationId xmlns:a16="http://schemas.microsoft.com/office/drawing/2014/main" id="{3BA040CC-1502-6FB6-54A9-F99916B9D07F}"/>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425899441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alphaModFix amt="59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nl-NL"/>
              <a:t>Klik om stijl te bewerken</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chemeClr val="bg2">
                <a:lumMod val="60000"/>
                <a:lumOff val="40000"/>
              </a:schemeClr>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Date Placeholder 4"/>
          <p:cNvSpPr>
            <a:spLocks noGrp="1"/>
          </p:cNvSpPr>
          <p:nvPr>
            <p:ph type="dt" sz="half" idx="10"/>
          </p:nvPr>
        </p:nvSpPr>
        <p:spPr/>
        <p:txBody>
          <a:bodyPr/>
          <a:lstStyle/>
          <a:p>
            <a:fld id="{B3250B1D-C773-4E55-99EA-0F6B61252548}" type="datetime1">
              <a:rPr lang="en-US" smtClean="0"/>
              <a:t>5/5/2025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‹nr.›</a:t>
            </a:fld>
            <a:endParaRPr lang="en-US" dirty="0"/>
          </a:p>
        </p:txBody>
      </p:sp>
      <p:pic>
        <p:nvPicPr>
          <p:cNvPr id="8" name="Afbeelding 7">
            <a:extLst>
              <a:ext uri="{FF2B5EF4-FFF2-40B4-BE49-F238E27FC236}">
                <a16:creationId xmlns:a16="http://schemas.microsoft.com/office/drawing/2014/main" id="{3B66CAE4-5A88-E90D-A06E-589B7B6EC369}"/>
              </a:ext>
            </a:extLst>
          </p:cNvPr>
          <p:cNvPicPr>
            <a:picLocks noChangeAspect="1"/>
          </p:cNvPicPr>
          <p:nvPr userDrawn="1"/>
        </p:nvPicPr>
        <p:blipFill>
          <a:blip r:embed="rId3"/>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38518943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mt="70000"/>
            <a:extLst>
              <a:ext uri="{28A0092B-C50C-407E-A947-70E740481C1C}">
                <a14:useLocalDpi xmlns:a14="http://schemas.microsoft.com/office/drawing/2010/main" val="0"/>
              </a:ext>
            </a:extLst>
          </a:blip>
          <a:srcRect/>
          <a:stretch>
            <a:fillRect/>
          </a:stretch>
        </p:blipFill>
        <p:spPr bwMode="auto">
          <a:xfrm>
            <a:off x="0" y="0"/>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E070776E-01BD-4AB9-B5F6-707A28095497}" type="datetime1">
              <a:rPr lang="en-US" smtClean="0"/>
              <a:t>5/5/2025</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fld id="{6D22F896-40B5-4ADD-8801-0D06FADFA095}" type="slidenum">
              <a:rPr lang="en-US" smtClean="0"/>
              <a:pPr/>
              <a:t>‹nr.›</a:t>
            </a:fld>
            <a:endParaRPr lang="en-US" dirty="0"/>
          </a:p>
        </p:txBody>
      </p:sp>
      <p:pic>
        <p:nvPicPr>
          <p:cNvPr id="7" name="Afbeelding 6">
            <a:extLst>
              <a:ext uri="{FF2B5EF4-FFF2-40B4-BE49-F238E27FC236}">
                <a16:creationId xmlns:a16="http://schemas.microsoft.com/office/drawing/2014/main" id="{0E365874-EDBD-B769-8BA2-33DF8F6F9FD3}"/>
              </a:ext>
            </a:extLst>
          </p:cNvPr>
          <p:cNvPicPr>
            <a:picLocks noChangeAspect="1"/>
          </p:cNvPicPr>
          <p:nvPr userDrawn="1"/>
        </p:nvPicPr>
        <p:blipFill>
          <a:blip r:embed="rId20"/>
          <a:stretch>
            <a:fillRect/>
          </a:stretch>
        </p:blipFill>
        <p:spPr>
          <a:xfrm>
            <a:off x="9883270" y="139612"/>
            <a:ext cx="2089403" cy="1259979"/>
          </a:xfrm>
          <a:prstGeom prst="rect">
            <a:avLst/>
          </a:prstGeom>
        </p:spPr>
      </p:pic>
    </p:spTree>
    <p:extLst>
      <p:ext uri="{BB962C8B-B14F-4D97-AF65-F5344CB8AC3E}">
        <p14:creationId xmlns:p14="http://schemas.microsoft.com/office/powerpoint/2010/main" val="3227458446"/>
      </p:ext>
    </p:extLst>
  </p:cSld>
  <p:clrMap bg1="lt1" tx1="dk1" bg2="lt2" tx2="dk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hf sldNum="0" hdr="0" ftr="0" dt="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kstvak 5">
            <a:extLst>
              <a:ext uri="{FF2B5EF4-FFF2-40B4-BE49-F238E27FC236}">
                <a16:creationId xmlns:a16="http://schemas.microsoft.com/office/drawing/2014/main" id="{886BC28F-1454-53E3-E950-07E1B0499A06}"/>
              </a:ext>
            </a:extLst>
          </p:cNvPr>
          <p:cNvSpPr txBox="1"/>
          <p:nvPr/>
        </p:nvSpPr>
        <p:spPr>
          <a:xfrm>
            <a:off x="1199751" y="805190"/>
            <a:ext cx="7319097" cy="523220"/>
          </a:xfrm>
          <a:prstGeom prst="rect">
            <a:avLst/>
          </a:prstGeom>
          <a:noFill/>
        </p:spPr>
        <p:txBody>
          <a:bodyPr wrap="square" rtlCol="0">
            <a:spAutoFit/>
          </a:bodyPr>
          <a:lstStyle/>
          <a:p>
            <a:r>
              <a:rPr lang="nl-NL" sz="2800" dirty="0">
                <a:solidFill>
                  <a:srgbClr val="0070C0"/>
                </a:solidFill>
              </a:rPr>
              <a:t>2024 In financiële cijfers</a:t>
            </a:r>
          </a:p>
        </p:txBody>
      </p:sp>
      <p:sp>
        <p:nvSpPr>
          <p:cNvPr id="9" name="Tekstvak 8">
            <a:extLst>
              <a:ext uri="{FF2B5EF4-FFF2-40B4-BE49-F238E27FC236}">
                <a16:creationId xmlns:a16="http://schemas.microsoft.com/office/drawing/2014/main" id="{4D7A1FF2-FCB8-596C-21D3-880531E78DC1}"/>
              </a:ext>
            </a:extLst>
          </p:cNvPr>
          <p:cNvSpPr txBox="1"/>
          <p:nvPr/>
        </p:nvSpPr>
        <p:spPr>
          <a:xfrm>
            <a:off x="7495578" y="1328410"/>
            <a:ext cx="4130365" cy="4616648"/>
          </a:xfrm>
          <a:prstGeom prst="rect">
            <a:avLst/>
          </a:prstGeom>
          <a:noFill/>
        </p:spPr>
        <p:txBody>
          <a:bodyPr wrap="square" rtlCol="0">
            <a:spAutoFit/>
          </a:bodyPr>
          <a:lstStyle/>
          <a:p>
            <a:r>
              <a:rPr lang="nl-NL" sz="1400" b="1" dirty="0"/>
              <a:t>Toelichting</a:t>
            </a:r>
          </a:p>
          <a:p>
            <a:pPr lvl="0"/>
            <a:r>
              <a:rPr lang="nl-NL" sz="1400" dirty="0"/>
              <a:t>In 2023 zijn door een aantal sponsors het schoolgeld voor de aankomende jaren in één keer aan de stichting betaald. Hierdoor is een aanzienlijke bankstand ontstaan en een forse reservering (van meer dan € 52.000) voor de schoolkosten voor de aankomende jaren. </a:t>
            </a:r>
          </a:p>
          <a:p>
            <a:pPr lvl="0"/>
            <a:endParaRPr lang="nl-NL" sz="1400" dirty="0"/>
          </a:p>
          <a:p>
            <a:pPr lvl="0"/>
            <a:r>
              <a:rPr lang="nl-NL" sz="1400" dirty="0"/>
              <a:t>In 2024 hebben we een aantal grote projecten gestart: </a:t>
            </a:r>
          </a:p>
          <a:p>
            <a:pPr marL="285750" lvl="0" indent="-285750">
              <a:buFont typeface="Arial" panose="020B0604020202020204" pitchFamily="34" charset="0"/>
              <a:buChar char="•"/>
            </a:pPr>
            <a:r>
              <a:rPr lang="nl-NL" sz="1400" dirty="0"/>
              <a:t>Dovenklaslokalen</a:t>
            </a:r>
          </a:p>
          <a:p>
            <a:pPr marL="285750" indent="-285750">
              <a:buFont typeface="Arial" panose="020B0604020202020204" pitchFamily="34" charset="0"/>
              <a:buChar char="•"/>
            </a:pPr>
            <a:r>
              <a:rPr lang="nl-NL" sz="1400" dirty="0"/>
              <a:t>Family Home </a:t>
            </a:r>
          </a:p>
          <a:p>
            <a:pPr marL="285750" lvl="0" indent="-285750">
              <a:buFont typeface="Arial" panose="020B0604020202020204" pitchFamily="34" charset="0"/>
              <a:buChar char="•"/>
            </a:pPr>
            <a:r>
              <a:rPr lang="nl-NL" sz="1400" dirty="0"/>
              <a:t>Teachers home</a:t>
            </a:r>
          </a:p>
          <a:p>
            <a:pPr lvl="0"/>
            <a:r>
              <a:rPr lang="nl-NL" sz="1400" dirty="0"/>
              <a:t>De verwachting is dat begin 2025 deze projecten volledig in gebruik zijn.</a:t>
            </a:r>
            <a:br>
              <a:rPr lang="nl-NL" sz="1400" dirty="0"/>
            </a:br>
            <a:br>
              <a:rPr lang="nl-NL" sz="1400" dirty="0"/>
            </a:br>
            <a:r>
              <a:rPr lang="nl-NL" sz="1400" dirty="0">
                <a:effectLst/>
              </a:rPr>
              <a:t>Begin 2024 heeft een vermogende familie een grote gift voor specifieke doelen/noden gegeven. Hierdoor en door andere grotere giften is het</a:t>
            </a:r>
            <a:br>
              <a:rPr lang="nl-NL" sz="1400" dirty="0">
                <a:effectLst/>
              </a:rPr>
            </a:br>
            <a:r>
              <a:rPr lang="nl-NL" sz="1400" dirty="0">
                <a:effectLst/>
              </a:rPr>
              <a:t>ontvangen bedrag aan giften in 2024 uitzonderlijk hoog (meer dan € 250.000) en hierdoor hebben we veel gerealiseerd in </a:t>
            </a:r>
            <a:r>
              <a:rPr lang="nl-NL" sz="1400" err="1">
                <a:effectLst/>
              </a:rPr>
              <a:t>Lwengo</a:t>
            </a:r>
            <a:r>
              <a:rPr lang="nl-NL" sz="1400">
                <a:effectLst/>
              </a:rPr>
              <a:t>.</a:t>
            </a:r>
            <a:endParaRPr lang="nl-NL" sz="1400" dirty="0"/>
          </a:p>
        </p:txBody>
      </p:sp>
      <p:graphicFrame>
        <p:nvGraphicFramePr>
          <p:cNvPr id="12" name="Diagram 11">
            <a:extLst>
              <a:ext uri="{FF2B5EF4-FFF2-40B4-BE49-F238E27FC236}">
                <a16:creationId xmlns:a16="http://schemas.microsoft.com/office/drawing/2014/main" id="{557D915B-81A3-9E3D-87B5-50C13634C6B3}"/>
              </a:ext>
            </a:extLst>
          </p:cNvPr>
          <p:cNvGraphicFramePr/>
          <p:nvPr>
            <p:extLst>
              <p:ext uri="{D42A27DB-BD31-4B8C-83A1-F6EECF244321}">
                <p14:modId xmlns:p14="http://schemas.microsoft.com/office/powerpoint/2010/main" val="1204723548"/>
              </p:ext>
            </p:extLst>
          </p:nvPr>
        </p:nvGraphicFramePr>
        <p:xfrm>
          <a:off x="725159" y="1328410"/>
          <a:ext cx="6399823" cy="492828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98047687"/>
      </p:ext>
    </p:extLst>
  </p:cSld>
  <p:clrMapOvr>
    <a:masterClrMapping/>
  </p:clrMapOvr>
</p:sld>
</file>

<file path=ppt/theme/theme1.xml><?xml version="1.0" encoding="utf-8"?>
<a:theme xmlns:a="http://schemas.openxmlformats.org/drawingml/2006/main" name="Druppel">
  <a:themeElements>
    <a:clrScheme name="Druppel">
      <a:dk1>
        <a:sysClr val="windowText" lastClr="000000"/>
      </a:dk1>
      <a:lt1>
        <a:sysClr val="window" lastClr="FFFFFF"/>
      </a:lt1>
      <a:dk2>
        <a:srgbClr val="1C647B"/>
      </a:dk2>
      <a:lt2>
        <a:srgbClr val="98B7D3"/>
      </a:lt2>
      <a:accent1>
        <a:srgbClr val="274FA4"/>
      </a:accent1>
      <a:accent2>
        <a:srgbClr val="48A8D0"/>
      </a:accent2>
      <a:accent3>
        <a:srgbClr val="53B18F"/>
      </a:accent3>
      <a:accent4>
        <a:srgbClr val="D78D38"/>
      </a:accent4>
      <a:accent5>
        <a:srgbClr val="BA3F51"/>
      </a:accent5>
      <a:accent6>
        <a:srgbClr val="AE52D9"/>
      </a:accent6>
      <a:hlink>
        <a:srgbClr val="2AA2DA"/>
      </a:hlink>
      <a:folHlink>
        <a:srgbClr val="76A3B8"/>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Druppel">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92000"/>
                <a:satMod val="180000"/>
                <a:lumMod val="114000"/>
              </a:schemeClr>
            </a:gs>
            <a:gs pos="100000">
              <a:schemeClr val="phClr">
                <a:shade val="92000"/>
                <a:satMod val="170000"/>
                <a:lumMod val="96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DEB094D4-7FD8-4F86-93D5-B0F1341EF586}"/>
    </a:ext>
  </a:ext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TM04033925[[fn=Druppel]]</Template>
  <TotalTime>338</TotalTime>
  <Words>203</Words>
  <Application>Microsoft Office PowerPoint</Application>
  <PresentationFormat>Breedbeeld</PresentationFormat>
  <Paragraphs>24</Paragraphs>
  <Slides>1</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vt:i4>
      </vt:variant>
    </vt:vector>
  </HeadingPairs>
  <TitlesOfParts>
    <vt:vector size="5" baseType="lpstr">
      <vt:lpstr>Arial</vt:lpstr>
      <vt:lpstr>Calibri</vt:lpstr>
      <vt:lpstr>Calibri Light</vt:lpstr>
      <vt:lpstr>Druppel</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PowerPoint-presentatie</dc:title>
  <dc:creator>Erik Koster</dc:creator>
  <cp:lastModifiedBy>Erik Koster | Exilo</cp:lastModifiedBy>
  <cp:revision>24</cp:revision>
  <cp:lastPrinted>2022-12-27T12:22:23Z</cp:lastPrinted>
  <dcterms:created xsi:type="dcterms:W3CDTF">2020-01-25T07:47:57Z</dcterms:created>
  <dcterms:modified xsi:type="dcterms:W3CDTF">2025-05-05T20:11:55Z</dcterms:modified>
</cp:coreProperties>
</file>